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26"/>
  </p:notesMasterIdLst>
  <p:sldIdLst>
    <p:sldId id="273" r:id="rId2"/>
    <p:sldId id="274" r:id="rId3"/>
    <p:sldId id="275" r:id="rId4"/>
    <p:sldId id="276" r:id="rId5"/>
    <p:sldId id="284" r:id="rId6"/>
    <p:sldId id="277" r:id="rId7"/>
    <p:sldId id="285" r:id="rId8"/>
    <p:sldId id="278" r:id="rId9"/>
    <p:sldId id="279" r:id="rId10"/>
    <p:sldId id="280" r:id="rId11"/>
    <p:sldId id="281" r:id="rId12"/>
    <p:sldId id="282" r:id="rId13"/>
    <p:sldId id="271" r:id="rId14"/>
    <p:sldId id="272" r:id="rId15"/>
    <p:sldId id="267" r:id="rId16"/>
    <p:sldId id="268" r:id="rId17"/>
    <p:sldId id="269" r:id="rId18"/>
    <p:sldId id="270" r:id="rId19"/>
    <p:sldId id="261" r:id="rId20"/>
    <p:sldId id="263" r:id="rId21"/>
    <p:sldId id="264" r:id="rId22"/>
    <p:sldId id="259" r:id="rId23"/>
    <p:sldId id="283" r:id="rId24"/>
    <p:sldId id="260" r:id="rId2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6" d="100"/>
          <a:sy n="66" d="100"/>
        </p:scale>
        <p:origin x="-1272" y="-77"/>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B986213-31DF-454B-899E-352DAA8AEBDC}" type="datetimeFigureOut">
              <a:rPr lang="en-US" smtClean="0"/>
              <a:pPr/>
              <a:t>23-Apr-20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18F079E-D02F-407E-B71C-35137BD1DCEA}"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07483C2B-02B1-48D7-B797-D3978DD1BC08}" type="slidenum">
              <a:rPr lang="en-US" smtClean="0"/>
              <a:pPr/>
              <a:t>22</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Title 28"/>
          <p:cNvSpPr>
            <a:spLocks noGrp="1"/>
          </p:cNvSpPr>
          <p:nvPr>
            <p:ph type="ctrTitle"/>
          </p:nvPr>
        </p:nvSpPr>
        <p:spPr>
          <a:xfrm>
            <a:off x="381000" y="4853411"/>
            <a:ext cx="8458200" cy="1222375"/>
          </a:xfrm>
        </p:spPr>
        <p:txBody>
          <a:bodyPr anchor="t"/>
          <a:lstStyle/>
          <a:p>
            <a:r>
              <a:rPr kumimoji="0" lang="en-US" smtClean="0"/>
              <a:t>Click to edit Master title style</a:t>
            </a:r>
            <a:endParaRPr kumimoji="0" lang="en-US"/>
          </a:p>
        </p:txBody>
      </p:sp>
      <p:sp>
        <p:nvSpPr>
          <p:cNvPr id="9" name="Subtitle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16" name="Date Placeholder 15"/>
          <p:cNvSpPr>
            <a:spLocks noGrp="1"/>
          </p:cNvSpPr>
          <p:nvPr>
            <p:ph type="dt" sz="half" idx="10"/>
          </p:nvPr>
        </p:nvSpPr>
        <p:spPr/>
        <p:txBody>
          <a:bodyPr/>
          <a:lstStyle/>
          <a:p>
            <a:fld id="{71CE01CF-0C4B-4FB9-994B-C4E5D4884BA6}" type="datetime1">
              <a:rPr lang="en-US" smtClean="0"/>
              <a:t>23-Apr-20</a:t>
            </a:fld>
            <a:endParaRPr lang="en-US"/>
          </a:p>
        </p:txBody>
      </p:sp>
      <p:sp>
        <p:nvSpPr>
          <p:cNvPr id="2" name="Footer Placeholder 1"/>
          <p:cNvSpPr>
            <a:spLocks noGrp="1"/>
          </p:cNvSpPr>
          <p:nvPr>
            <p:ph type="ftr" sz="quarter" idx="11"/>
          </p:nvPr>
        </p:nvSpPr>
        <p:spPr/>
        <p:txBody>
          <a:bodyPr/>
          <a:lstStyle/>
          <a:p>
            <a:r>
              <a:rPr lang="fr-FR" smtClean="0"/>
              <a:t>Prof.D.Ilangovan  HD Commerce  AU                                  23-04-2020</a:t>
            </a:r>
            <a:endParaRPr lang="en-US"/>
          </a:p>
        </p:txBody>
      </p:sp>
      <p:sp>
        <p:nvSpPr>
          <p:cNvPr id="15" name="Slide Number Placeholder 14"/>
          <p:cNvSpPr>
            <a:spLocks noGrp="1"/>
          </p:cNvSpPr>
          <p:nvPr>
            <p:ph type="sldNum" sz="quarter" idx="12"/>
          </p:nvPr>
        </p:nvSpPr>
        <p:spPr>
          <a:xfrm>
            <a:off x="8229600" y="6473952"/>
            <a:ext cx="758952" cy="246888"/>
          </a:xfrm>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376ACC3A-BADA-4E89-BEC5-0FF1B7CDFA3D}" type="datetime1">
              <a:rPr lang="en-US" smtClean="0"/>
              <a:t>23-Apr-20</a:t>
            </a:fld>
            <a:endParaRPr lang="en-US"/>
          </a:p>
        </p:txBody>
      </p:sp>
      <p:sp>
        <p:nvSpPr>
          <p:cNvPr id="5" name="Footer Placeholder 4"/>
          <p:cNvSpPr>
            <a:spLocks noGrp="1"/>
          </p:cNvSpPr>
          <p:nvPr>
            <p:ph type="ftr" sz="quarter" idx="11"/>
          </p:nvPr>
        </p:nvSpPr>
        <p:spPr/>
        <p:txBody>
          <a:bodyPr/>
          <a:lstStyle/>
          <a:p>
            <a:r>
              <a:rPr lang="fr-FR" smtClean="0"/>
              <a:t>Prof.D.Ilangovan  HD Commerce  AU                                  23-04-2020</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549276"/>
            <a:ext cx="18288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549276"/>
            <a:ext cx="62484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D666261-7002-4D4B-ACD5-FEC4A11F99DE}" type="datetime1">
              <a:rPr lang="en-US" smtClean="0"/>
              <a:t>23-Apr-20</a:t>
            </a:fld>
            <a:endParaRPr lang="en-US"/>
          </a:p>
        </p:txBody>
      </p:sp>
      <p:sp>
        <p:nvSpPr>
          <p:cNvPr id="5" name="Footer Placeholder 4"/>
          <p:cNvSpPr>
            <a:spLocks noGrp="1"/>
          </p:cNvSpPr>
          <p:nvPr>
            <p:ph type="ftr" sz="quarter" idx="11"/>
          </p:nvPr>
        </p:nvSpPr>
        <p:spPr/>
        <p:txBody>
          <a:bodyPr/>
          <a:lstStyle/>
          <a:p>
            <a:r>
              <a:rPr lang="fr-FR" smtClean="0"/>
              <a:t>Prof.D.Ilangovan  HD Commerce  AU                                  23-04-2020</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2" name="Title 21"/>
          <p:cNvSpPr>
            <a:spLocks noGrp="1"/>
          </p:cNvSpPr>
          <p:nvPr>
            <p:ph type="title"/>
          </p:nvPr>
        </p:nvSpPr>
        <p:spPr/>
        <p:txBody>
          <a:bodyPr/>
          <a:lstStyle/>
          <a:p>
            <a:r>
              <a:rPr kumimoji="0" lang="en-US" smtClean="0"/>
              <a:t>Click to edit Master title style</a:t>
            </a:r>
            <a:endParaRPr kumimoji="0" lang="en-US"/>
          </a:p>
        </p:txBody>
      </p:sp>
      <p:sp>
        <p:nvSpPr>
          <p:cNvPr id="27" name="Content Placeholder 26"/>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Date Placeholder 24"/>
          <p:cNvSpPr>
            <a:spLocks noGrp="1"/>
          </p:cNvSpPr>
          <p:nvPr>
            <p:ph type="dt" sz="half" idx="10"/>
          </p:nvPr>
        </p:nvSpPr>
        <p:spPr/>
        <p:txBody>
          <a:bodyPr/>
          <a:lstStyle/>
          <a:p>
            <a:fld id="{880BA431-8350-4F3D-B821-6A8699BDA830}" type="datetime1">
              <a:rPr lang="en-US" smtClean="0"/>
              <a:t>23-Apr-20</a:t>
            </a:fld>
            <a:endParaRPr lang="en-US"/>
          </a:p>
        </p:txBody>
      </p:sp>
      <p:sp>
        <p:nvSpPr>
          <p:cNvPr id="19" name="Footer Placeholder 18"/>
          <p:cNvSpPr>
            <a:spLocks noGrp="1"/>
          </p:cNvSpPr>
          <p:nvPr>
            <p:ph type="ftr" sz="quarter" idx="11"/>
          </p:nvPr>
        </p:nvSpPr>
        <p:spPr>
          <a:xfrm>
            <a:off x="3581400" y="76200"/>
            <a:ext cx="2895600" cy="288925"/>
          </a:xfrm>
        </p:spPr>
        <p:txBody>
          <a:bodyPr/>
          <a:lstStyle/>
          <a:p>
            <a:r>
              <a:rPr lang="fr-FR" smtClean="0"/>
              <a:t>Prof.D.Ilangovan  HD Commerce  AU                                  23-04-2020</a:t>
            </a:r>
            <a:endParaRPr lang="en-US"/>
          </a:p>
        </p:txBody>
      </p:sp>
      <p:sp>
        <p:nvSpPr>
          <p:cNvPr id="16" name="Slide Number Placeholder 15"/>
          <p:cNvSpPr>
            <a:spLocks noGrp="1"/>
          </p:cNvSpPr>
          <p:nvPr>
            <p:ph type="sldNum" sz="quarter" idx="12"/>
          </p:nvPr>
        </p:nvSpPr>
        <p:spPr>
          <a:xfrm>
            <a:off x="8229600" y="6473952"/>
            <a:ext cx="758952" cy="246888"/>
          </a:xfrm>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2"/>
      </p:bgRef>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Text Placeholder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9" name="Date Placeholder 18"/>
          <p:cNvSpPr>
            <a:spLocks noGrp="1"/>
          </p:cNvSpPr>
          <p:nvPr>
            <p:ph type="dt" sz="half" idx="10"/>
          </p:nvPr>
        </p:nvSpPr>
        <p:spPr/>
        <p:txBody>
          <a:bodyPr/>
          <a:lstStyle/>
          <a:p>
            <a:fld id="{B39AC5AC-93B3-4B9A-9C3D-F1CC865AA26A}" type="datetime1">
              <a:rPr lang="en-US" smtClean="0"/>
              <a:t>23-Apr-20</a:t>
            </a:fld>
            <a:endParaRPr lang="en-US"/>
          </a:p>
        </p:txBody>
      </p:sp>
      <p:sp>
        <p:nvSpPr>
          <p:cNvPr id="11" name="Footer Placeholder 10"/>
          <p:cNvSpPr>
            <a:spLocks noGrp="1"/>
          </p:cNvSpPr>
          <p:nvPr>
            <p:ph type="ftr" sz="quarter" idx="11"/>
          </p:nvPr>
        </p:nvSpPr>
        <p:spPr/>
        <p:txBody>
          <a:bodyPr/>
          <a:lstStyle/>
          <a:p>
            <a:r>
              <a:rPr lang="fr-FR" smtClean="0"/>
              <a:t>Prof.D.Ilangovan  HD Commerce  AU                                  23-04-2020</a:t>
            </a:r>
            <a:endParaRPr lang="en-US"/>
          </a:p>
        </p:txBody>
      </p:sp>
      <p:sp>
        <p:nvSpPr>
          <p:cNvPr id="16" name="Slide Number Placeholder 15"/>
          <p:cNvSpPr>
            <a:spLocks noGrp="1"/>
          </p:cNvSpPr>
          <p:nvPr>
            <p:ph type="sldNum" sz="quarter" idx="12"/>
          </p:nvPr>
        </p:nvSpPr>
        <p:spPr/>
        <p:txBody>
          <a:bodyPr/>
          <a:lstStyle/>
          <a:p>
            <a:fld id="{B6F15528-21DE-4FAA-801E-634DDDAF4B2B}" type="slidenum">
              <a:rPr lang="en-US" smtClean="0"/>
              <a:pPr/>
              <a:t>‹#›</a:t>
            </a:fld>
            <a:endParaRPr lang="en-US"/>
          </a:p>
        </p:txBody>
      </p:sp>
      <p:sp>
        <p:nvSpPr>
          <p:cNvPr id="8" name="Title 7"/>
          <p:cNvSpPr>
            <a:spLocks noGrp="1"/>
          </p:cNvSpPr>
          <p:nvPr>
            <p:ph type="title"/>
          </p:nvPr>
        </p:nvSpPr>
        <p:spPr>
          <a:xfrm>
            <a:off x="180475" y="2947085"/>
            <a:ext cx="8686800" cy="1184825"/>
          </a:xfrm>
        </p:spPr>
        <p:txBody>
          <a:bodyPr rtlCol="0" anchor="t"/>
          <a:lstStyle>
            <a:lvl1pPr algn="r">
              <a:defRPr/>
            </a:lvl1pPr>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0" name="Title 19"/>
          <p:cNvSpPr>
            <a:spLocks noGrp="1"/>
          </p:cNvSpPr>
          <p:nvPr>
            <p:ph type="title"/>
          </p:nvPr>
        </p:nvSpPr>
        <p:spPr>
          <a:xfrm>
            <a:off x="301752" y="457200"/>
            <a:ext cx="8686800" cy="841248"/>
          </a:xfrm>
        </p:spPr>
        <p:txBody>
          <a:bodyPr/>
          <a:lstStyle/>
          <a:p>
            <a:r>
              <a:rPr kumimoji="0" lang="en-US" smtClean="0"/>
              <a:t>Click to edit Master title style</a:t>
            </a:r>
            <a:endParaRPr kumimoji="0" lang="en-US"/>
          </a:p>
        </p:txBody>
      </p:sp>
      <p:sp>
        <p:nvSpPr>
          <p:cNvPr id="14" name="Content Placeholder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0"/>
          </p:nvPr>
        </p:nvSpPr>
        <p:spPr/>
        <p:txBody>
          <a:bodyPr/>
          <a:lstStyle/>
          <a:p>
            <a:fld id="{B16A946C-B9B8-4740-B47F-21B0F16CDC90}" type="datetime1">
              <a:rPr lang="en-US" smtClean="0"/>
              <a:t>23-Apr-20</a:t>
            </a:fld>
            <a:endParaRPr lang="en-US"/>
          </a:p>
        </p:txBody>
      </p:sp>
      <p:sp>
        <p:nvSpPr>
          <p:cNvPr id="10" name="Footer Placeholder 9"/>
          <p:cNvSpPr>
            <a:spLocks noGrp="1"/>
          </p:cNvSpPr>
          <p:nvPr>
            <p:ph type="ftr" sz="quarter" idx="11"/>
          </p:nvPr>
        </p:nvSpPr>
        <p:spPr/>
        <p:txBody>
          <a:bodyPr/>
          <a:lstStyle/>
          <a:p>
            <a:r>
              <a:rPr lang="fr-FR" smtClean="0"/>
              <a:t>Prof.D.Ilangovan  HD Commerce  AU                                  23-04-2020</a:t>
            </a:r>
            <a:endParaRPr lang="en-US"/>
          </a:p>
        </p:txBody>
      </p:sp>
      <p:sp>
        <p:nvSpPr>
          <p:cNvPr id="31" name="Slide Number Placeholder 30"/>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9" name="Title 28"/>
          <p:cNvSpPr>
            <a:spLocks noGrp="1"/>
          </p:cNvSpPr>
          <p:nvPr>
            <p:ph type="title"/>
          </p:nvPr>
        </p:nvSpPr>
        <p:spPr>
          <a:xfrm>
            <a:off x="304800" y="5410200"/>
            <a:ext cx="8610600" cy="882650"/>
          </a:xfrm>
        </p:spPr>
        <p:txBody>
          <a:bodyPr anchor="ctr"/>
          <a:lstStyle>
            <a:lvl1pPr>
              <a:defRPr/>
            </a:lvl1pPr>
          </a:lstStyle>
          <a:p>
            <a:r>
              <a:rPr kumimoji="0" lang="en-US" smtClean="0"/>
              <a:t>Click to edit Master title style</a:t>
            </a:r>
            <a:endParaRPr kumimoji="0" lang="en-US"/>
          </a:p>
        </p:txBody>
      </p:sp>
      <p:sp>
        <p:nvSpPr>
          <p:cNvPr id="13" name="Text Placeholder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25" name="Text Placeholder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Content Placeholder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8" name="Content Placeholder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0"/>
          </p:nvPr>
        </p:nvSpPr>
        <p:spPr/>
        <p:txBody>
          <a:bodyPr/>
          <a:lstStyle/>
          <a:p>
            <a:fld id="{E3E6AE3C-EFD4-4CF3-A5EC-B03181BB9F92}" type="datetime1">
              <a:rPr lang="en-US" smtClean="0"/>
              <a:t>23-Apr-20</a:t>
            </a:fld>
            <a:endParaRPr lang="en-US"/>
          </a:p>
        </p:txBody>
      </p:sp>
      <p:sp>
        <p:nvSpPr>
          <p:cNvPr id="6" name="Footer Placeholder 5"/>
          <p:cNvSpPr>
            <a:spLocks noGrp="1"/>
          </p:cNvSpPr>
          <p:nvPr>
            <p:ph type="ftr" sz="quarter" idx="11"/>
          </p:nvPr>
        </p:nvSpPr>
        <p:spPr/>
        <p:txBody>
          <a:bodyPr/>
          <a:lstStyle/>
          <a:p>
            <a:r>
              <a:rPr lang="fr-FR" smtClean="0"/>
              <a:t>Prof.D.Ilangovan  HD Commerce  AU                                  23-04-2020</a:t>
            </a:r>
            <a:endParaRPr lang="en-US"/>
          </a:p>
        </p:txBody>
      </p:sp>
      <p:sp>
        <p:nvSpPr>
          <p:cNvPr id="7" name="Slide Number Placeholder 6"/>
          <p:cNvSpPr>
            <a:spLocks noGrp="1"/>
          </p:cNvSpPr>
          <p:nvPr>
            <p:ph type="sldNum" sz="quarter" idx="12"/>
          </p:nvPr>
        </p:nvSpPr>
        <p:spPr>
          <a:xfrm>
            <a:off x="8229600" y="6477000"/>
            <a:ext cx="762000" cy="246888"/>
          </a:xfrm>
        </p:spPr>
        <p:txBody>
          <a:bodyPr/>
          <a:lstStyle/>
          <a:p>
            <a:fld id="{B6F15528-21DE-4FAA-801E-634DDDAF4B2B}" type="slidenum">
              <a:rPr lang="en-US" smtClean="0"/>
              <a:pPr/>
              <a:t>‹#›</a:t>
            </a:fld>
            <a:endParaRPr lang="en-US"/>
          </a:p>
        </p:txBody>
      </p:sp>
      <p:sp>
        <p:nvSpPr>
          <p:cNvPr id="11" name="Straight Connector 10"/>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0" name="Title 29"/>
          <p:cNvSpPr>
            <a:spLocks noGrp="1"/>
          </p:cNvSpPr>
          <p:nvPr>
            <p:ph type="title"/>
          </p:nvPr>
        </p:nvSpPr>
        <p:spPr>
          <a:xfrm>
            <a:off x="301752" y="457200"/>
            <a:ext cx="8686800" cy="841248"/>
          </a:xfrm>
        </p:spPr>
        <p:txBody>
          <a:bodyPr/>
          <a:lstStyle/>
          <a:p>
            <a:r>
              <a:rPr kumimoji="0" lang="en-US" smtClean="0"/>
              <a:t>Click to edit Master title style</a:t>
            </a:r>
            <a:endParaRPr kumimoji="0" lang="en-US"/>
          </a:p>
        </p:txBody>
      </p:sp>
      <p:sp>
        <p:nvSpPr>
          <p:cNvPr id="12" name="Date Placeholder 11"/>
          <p:cNvSpPr>
            <a:spLocks noGrp="1"/>
          </p:cNvSpPr>
          <p:nvPr>
            <p:ph type="dt" sz="half" idx="10"/>
          </p:nvPr>
        </p:nvSpPr>
        <p:spPr/>
        <p:txBody>
          <a:bodyPr/>
          <a:lstStyle/>
          <a:p>
            <a:fld id="{4BCB36B2-C7A0-43E7-8E20-AA06253AB8B0}" type="datetime1">
              <a:rPr lang="en-US" smtClean="0"/>
              <a:t>23-Apr-20</a:t>
            </a:fld>
            <a:endParaRPr lang="en-US"/>
          </a:p>
        </p:txBody>
      </p:sp>
      <p:sp>
        <p:nvSpPr>
          <p:cNvPr id="21" name="Footer Placeholder 20"/>
          <p:cNvSpPr>
            <a:spLocks noGrp="1"/>
          </p:cNvSpPr>
          <p:nvPr>
            <p:ph type="ftr" sz="quarter" idx="11"/>
          </p:nvPr>
        </p:nvSpPr>
        <p:spPr/>
        <p:txBody>
          <a:bodyPr/>
          <a:lstStyle/>
          <a:p>
            <a:r>
              <a:rPr lang="fr-FR" smtClean="0"/>
              <a:t>Prof.D.Ilangovan  HD Commerce  AU                                  23-04-2020</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8E85E191-11EE-47E6-AB5F-CEA0EDF170CF}" type="datetime1">
              <a:rPr lang="en-US" smtClean="0"/>
              <a:t>23-Apr-20</a:t>
            </a:fld>
            <a:endParaRPr lang="en-US"/>
          </a:p>
        </p:txBody>
      </p:sp>
      <p:sp>
        <p:nvSpPr>
          <p:cNvPr id="24" name="Footer Placeholder 23"/>
          <p:cNvSpPr>
            <a:spLocks noGrp="1"/>
          </p:cNvSpPr>
          <p:nvPr>
            <p:ph type="ftr" sz="quarter" idx="11"/>
          </p:nvPr>
        </p:nvSpPr>
        <p:spPr/>
        <p:txBody>
          <a:bodyPr/>
          <a:lstStyle/>
          <a:p>
            <a:r>
              <a:rPr lang="fr-FR" smtClean="0"/>
              <a:t>Prof.D.Ilangovan  HD Commerce  AU                                  23-04-2020</a:t>
            </a:r>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Straight Connector 7"/>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Title 11"/>
          <p:cNvSpPr>
            <a:spLocks noGrp="1"/>
          </p:cNvSpPr>
          <p:nvPr>
            <p:ph type="title"/>
          </p:nvPr>
        </p:nvSpPr>
        <p:spPr>
          <a:xfrm>
            <a:off x="457200" y="5486400"/>
            <a:ext cx="8458200" cy="520700"/>
          </a:xfrm>
        </p:spPr>
        <p:txBody>
          <a:bodyPr anchor="ctr"/>
          <a:lstStyle>
            <a:lvl1pPr algn="l">
              <a:buNone/>
              <a:defRPr sz="2000" b="1"/>
            </a:lvl1pPr>
          </a:lstStyle>
          <a:p>
            <a:r>
              <a:rPr kumimoji="0" lang="en-US" smtClean="0"/>
              <a:t>Click to edit Master title style</a:t>
            </a:r>
            <a:endParaRPr kumimoji="0" lang="en-US"/>
          </a:p>
        </p:txBody>
      </p:sp>
      <p:sp>
        <p:nvSpPr>
          <p:cNvPr id="26" name="Text Placeholder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14" name="Content Placeholder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Date Placeholder 24"/>
          <p:cNvSpPr>
            <a:spLocks noGrp="1"/>
          </p:cNvSpPr>
          <p:nvPr>
            <p:ph type="dt" sz="half" idx="10"/>
          </p:nvPr>
        </p:nvSpPr>
        <p:spPr/>
        <p:txBody>
          <a:bodyPr/>
          <a:lstStyle/>
          <a:p>
            <a:fld id="{A02834A7-C07F-4DD6-A053-935FB0A1F94C}" type="datetime1">
              <a:rPr lang="en-US" smtClean="0"/>
              <a:t>23-Apr-20</a:t>
            </a:fld>
            <a:endParaRPr lang="en-US"/>
          </a:p>
        </p:txBody>
      </p:sp>
      <p:sp>
        <p:nvSpPr>
          <p:cNvPr id="29" name="Footer Placeholder 28"/>
          <p:cNvSpPr>
            <a:spLocks noGrp="1"/>
          </p:cNvSpPr>
          <p:nvPr>
            <p:ph type="ftr" sz="quarter" idx="11"/>
          </p:nvPr>
        </p:nvSpPr>
        <p:spPr/>
        <p:txBody>
          <a:bodyPr/>
          <a:lstStyle/>
          <a:p>
            <a:r>
              <a:rPr lang="fr-FR" smtClean="0"/>
              <a:t>Prof.D.Ilangovan  HD Commerce  AU                                  23-04-2020</a:t>
            </a:r>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3" name="Picture Placeholder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n-US" smtClean="0"/>
              <a:t>Click icon to add picture</a:t>
            </a:r>
            <a:endParaRPr kumimoji="0" lang="en-US" dirty="0"/>
          </a:p>
        </p:txBody>
      </p:sp>
      <p:sp>
        <p:nvSpPr>
          <p:cNvPr id="7" name="Date Placeholder 6"/>
          <p:cNvSpPr>
            <a:spLocks noGrp="1"/>
          </p:cNvSpPr>
          <p:nvPr>
            <p:ph type="dt" sz="half" idx="10"/>
          </p:nvPr>
        </p:nvSpPr>
        <p:spPr/>
        <p:txBody>
          <a:bodyPr/>
          <a:lstStyle/>
          <a:p>
            <a:fld id="{CDF0CE28-0497-4FFF-A88B-2C7997BD3B46}" type="datetime1">
              <a:rPr lang="en-US" smtClean="0"/>
              <a:t>23-Apr-20</a:t>
            </a:fld>
            <a:endParaRPr lang="en-US"/>
          </a:p>
        </p:txBody>
      </p:sp>
      <p:sp>
        <p:nvSpPr>
          <p:cNvPr id="5" name="Footer Placeholder 4"/>
          <p:cNvSpPr>
            <a:spLocks noGrp="1"/>
          </p:cNvSpPr>
          <p:nvPr>
            <p:ph type="ftr" sz="quarter" idx="11"/>
          </p:nvPr>
        </p:nvSpPr>
        <p:spPr/>
        <p:txBody>
          <a:bodyPr/>
          <a:lstStyle/>
          <a:p>
            <a:r>
              <a:rPr lang="fr-FR" smtClean="0"/>
              <a:t>Prof.D.Ilangovan  HD Commerce  AU                                  23-04-2020</a:t>
            </a:r>
            <a:endParaRPr lang="en-US"/>
          </a:p>
        </p:txBody>
      </p:sp>
      <p:sp>
        <p:nvSpPr>
          <p:cNvPr id="31" name="Slide Number Placeholder 30"/>
          <p:cNvSpPr>
            <a:spLocks noGrp="1"/>
          </p:cNvSpPr>
          <p:nvPr>
            <p:ph type="sldNum" sz="quarter" idx="12"/>
          </p:nvPr>
        </p:nvSpPr>
        <p:spPr/>
        <p:txBody>
          <a:bodyPr/>
          <a:lstStyle/>
          <a:p>
            <a:fld id="{B6F15528-21DE-4FAA-801E-634DDDAF4B2B}" type="slidenum">
              <a:rPr lang="en-US" smtClean="0"/>
              <a:pPr/>
              <a:t>‹#›</a:t>
            </a:fld>
            <a:endParaRPr lang="en-US"/>
          </a:p>
        </p:txBody>
      </p:sp>
      <p:sp>
        <p:nvSpPr>
          <p:cNvPr id="17" name="Title 16"/>
          <p:cNvSpPr>
            <a:spLocks noGrp="1"/>
          </p:cNvSpPr>
          <p:nvPr>
            <p:ph type="title"/>
          </p:nvPr>
        </p:nvSpPr>
        <p:spPr>
          <a:xfrm>
            <a:off x="381000" y="4993760"/>
            <a:ext cx="5867400" cy="522288"/>
          </a:xfrm>
        </p:spPr>
        <p:txBody>
          <a:bodyPr anchor="ctr"/>
          <a:lstStyle>
            <a:lvl1pPr algn="l">
              <a:buNone/>
              <a:defRPr sz="2000" b="1"/>
            </a:lvl1pPr>
          </a:lstStyle>
          <a:p>
            <a:r>
              <a:rPr kumimoji="0" lang="en-US" smtClean="0"/>
              <a:t>Click to edit Master title style</a:t>
            </a:r>
            <a:endParaRPr kumimoji="0" lang="en-US"/>
          </a:p>
        </p:txBody>
      </p:sp>
      <p:sp>
        <p:nvSpPr>
          <p:cNvPr id="26" name="Text Placeholder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Text Placeholder 7"/>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1" name="Date Placeholder 10"/>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709072C2-0498-4678-A3AD-186E078069EF}" type="datetime1">
              <a:rPr lang="en-US" smtClean="0"/>
              <a:t>23-Apr-20</a:t>
            </a:fld>
            <a:endParaRPr lang="en-US"/>
          </a:p>
        </p:txBody>
      </p:sp>
      <p:sp>
        <p:nvSpPr>
          <p:cNvPr id="28" name="Footer Placeholder 27"/>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r>
              <a:rPr lang="fr-FR" smtClean="0"/>
              <a:t>Prof.D.Ilangovan  HD Commerce  AU                                  23-04-2020</a:t>
            </a:r>
            <a:endParaRPr lang="en-US"/>
          </a:p>
        </p:txBody>
      </p:sp>
      <p:sp>
        <p:nvSpPr>
          <p:cNvPr id="5" name="Slide Number Placeholder 4"/>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B6F15528-21DE-4FAA-801E-634DDDAF4B2B}" type="slidenum">
              <a:rPr lang="en-US" smtClean="0"/>
              <a:pPr/>
              <a:t>‹#›</a:t>
            </a:fld>
            <a:endParaRPr lang="en-US"/>
          </a:p>
        </p:txBody>
      </p:sp>
      <p:sp>
        <p:nvSpPr>
          <p:cNvPr id="10" name="Title Placeholder 9"/>
          <p:cNvSpPr>
            <a:spLocks noGrp="1"/>
          </p:cNvSpPr>
          <p:nvPr>
            <p:ph type="title"/>
          </p:nvPr>
        </p:nvSpPr>
        <p:spPr>
          <a:xfrm>
            <a:off x="304800" y="457200"/>
            <a:ext cx="8686800" cy="838200"/>
          </a:xfrm>
          <a:prstGeom prst="rect">
            <a:avLst/>
          </a:prstGeom>
        </p:spPr>
        <p:txBody>
          <a:bodyPr vert="horz" anchor="ctr">
            <a:normAutofit/>
          </a:bodyPr>
          <a:lstStyle/>
          <a:p>
            <a:r>
              <a:rPr kumimoji="0" lang="en-US" smtClean="0"/>
              <a:t>Click to edit Master title style</a:t>
            </a:r>
            <a:endParaRPr kumimoji="0" lang="en-US"/>
          </a:p>
        </p:txBody>
      </p:sp>
      <p:sp>
        <p:nvSpPr>
          <p:cNvPr id="9" name="Straight Connector 8"/>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Straight Connector 11"/>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dt="0"/>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dil2691@yahoo.co.in"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18.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9.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81000" y="2286001"/>
            <a:ext cx="8458200" cy="4343400"/>
          </a:xfrm>
        </p:spPr>
        <p:txBody>
          <a:bodyPr/>
          <a:lstStyle/>
          <a:p>
            <a:pPr algn="ctr"/>
            <a:r>
              <a:rPr lang="en-US" sz="1600" cap="none" dirty="0" smtClean="0"/>
              <a:t>A Presentation By</a:t>
            </a:r>
            <a:r>
              <a:rPr lang="en-US" dirty="0" smtClean="0"/>
              <a:t/>
            </a:r>
            <a:br>
              <a:rPr lang="en-US" dirty="0" smtClean="0"/>
            </a:br>
            <a:r>
              <a:rPr lang="en-US" sz="2400" cap="none" dirty="0" smtClean="0">
                <a:solidFill>
                  <a:srgbClr val="FF00FF"/>
                </a:solidFill>
              </a:rPr>
              <a:t>Prof. D. </a:t>
            </a:r>
            <a:r>
              <a:rPr lang="en-US" sz="2400" cap="none" dirty="0" err="1" smtClean="0">
                <a:solidFill>
                  <a:srgbClr val="FF00FF"/>
                </a:solidFill>
              </a:rPr>
              <a:t>Ilangovan</a:t>
            </a:r>
            <a:r>
              <a:rPr lang="en-US" sz="2400" cap="none" dirty="0" smtClean="0">
                <a:solidFill>
                  <a:srgbClr val="FF00FF"/>
                </a:solidFill>
              </a:rPr>
              <a:t>, Dept. Of Commerce</a:t>
            </a:r>
            <a:br>
              <a:rPr lang="en-US" sz="2400" cap="none" dirty="0" smtClean="0">
                <a:solidFill>
                  <a:srgbClr val="FF00FF"/>
                </a:solidFill>
              </a:rPr>
            </a:br>
            <a:r>
              <a:rPr lang="en-US" sz="2400" cap="none" dirty="0" err="1" smtClean="0">
                <a:solidFill>
                  <a:srgbClr val="FF00FF"/>
                </a:solidFill>
              </a:rPr>
              <a:t>Annamalai</a:t>
            </a:r>
            <a:r>
              <a:rPr lang="en-US" sz="2400" cap="none" dirty="0" smtClean="0">
                <a:solidFill>
                  <a:srgbClr val="FF00FF"/>
                </a:solidFill>
              </a:rPr>
              <a:t> University, </a:t>
            </a:r>
            <a:r>
              <a:rPr lang="en-US" sz="2400" cap="none" dirty="0" err="1" smtClean="0">
                <a:solidFill>
                  <a:srgbClr val="FF00FF"/>
                </a:solidFill>
              </a:rPr>
              <a:t>Annamalainagar</a:t>
            </a:r>
            <a:r>
              <a:rPr lang="en-US" sz="2400" cap="none" dirty="0" smtClean="0">
                <a:solidFill>
                  <a:srgbClr val="FF00FF"/>
                </a:solidFill>
              </a:rPr>
              <a:t> – 608 002</a:t>
            </a:r>
            <a:br>
              <a:rPr lang="en-US" sz="2400" cap="none" dirty="0" smtClean="0">
                <a:solidFill>
                  <a:srgbClr val="FF00FF"/>
                </a:solidFill>
              </a:rPr>
            </a:br>
            <a:r>
              <a:rPr lang="en-US" sz="2400" cap="none" dirty="0" smtClean="0">
                <a:solidFill>
                  <a:srgbClr val="FF00FF"/>
                </a:solidFill>
              </a:rPr>
              <a:t>Email: </a:t>
            </a:r>
            <a:r>
              <a:rPr lang="en-US" sz="2400" cap="none" dirty="0" smtClean="0">
                <a:solidFill>
                  <a:srgbClr val="FF00FF"/>
                </a:solidFill>
                <a:hlinkClick r:id="rId2"/>
              </a:rPr>
              <a:t>dil2691@yahoo.co.in</a:t>
            </a:r>
            <a:r>
              <a:rPr lang="en-US" sz="2400" cap="none" dirty="0" smtClean="0">
                <a:solidFill>
                  <a:srgbClr val="FF00FF"/>
                </a:solidFill>
              </a:rPr>
              <a:t> Mob: 9443738926</a:t>
            </a:r>
            <a:r>
              <a:rPr lang="en-US" sz="2400" cap="none" dirty="0" smtClean="0"/>
              <a:t/>
            </a:r>
            <a:br>
              <a:rPr lang="en-US" sz="2400" cap="none" dirty="0" smtClean="0"/>
            </a:br>
            <a:r>
              <a:rPr lang="en-US" sz="9600" cap="none" dirty="0" smtClean="0">
                <a:solidFill>
                  <a:srgbClr val="0000FF"/>
                </a:solidFill>
              </a:rPr>
              <a:t>Welcome All </a:t>
            </a:r>
            <a:endParaRPr lang="en-US" sz="2400" dirty="0">
              <a:solidFill>
                <a:srgbClr val="0000FF"/>
              </a:solidFill>
            </a:endParaRPr>
          </a:p>
        </p:txBody>
      </p:sp>
      <p:sp>
        <p:nvSpPr>
          <p:cNvPr id="3" name="Subtitle 2"/>
          <p:cNvSpPr>
            <a:spLocks noGrp="1"/>
          </p:cNvSpPr>
          <p:nvPr>
            <p:ph type="subTitle" idx="1"/>
          </p:nvPr>
        </p:nvSpPr>
        <p:spPr>
          <a:xfrm>
            <a:off x="0" y="0"/>
            <a:ext cx="9144000" cy="2362200"/>
          </a:xfrm>
          <a:effectLst>
            <a:innerShdw blurRad="114300">
              <a:prstClr val="black"/>
            </a:innerShdw>
          </a:effectLst>
          <a:scene3d>
            <a:camera prst="orthographicFront"/>
            <a:lightRig rig="threePt" dir="t"/>
          </a:scene3d>
          <a:sp3d>
            <a:bevelT prst="angle"/>
          </a:sp3d>
        </p:spPr>
        <p:style>
          <a:lnRef idx="0">
            <a:scrgbClr r="0" g="0" b="0"/>
          </a:lnRef>
          <a:fillRef idx="1003">
            <a:schemeClr val="lt1"/>
          </a:fillRef>
          <a:effectRef idx="0">
            <a:scrgbClr r="0" g="0" b="0"/>
          </a:effectRef>
          <a:fontRef idx="major"/>
        </p:style>
        <p:txBody>
          <a:bodyPr>
            <a:noAutofit/>
          </a:bodyPr>
          <a:lstStyle/>
          <a:p>
            <a:pPr algn="ctr"/>
            <a:r>
              <a:rPr lang="en-US" sz="8000" dirty="0" smtClean="0">
                <a:solidFill>
                  <a:srgbClr val="FF0000"/>
                </a:solidFill>
                <a:latin typeface="Baskerville Old Face" pitchFamily="18" charset="0"/>
              </a:rPr>
              <a:t>EMOTIONAL INTELLIGENCE</a:t>
            </a:r>
            <a:endParaRPr lang="en-US" sz="8000" dirty="0">
              <a:solidFill>
                <a:srgbClr val="FF0000"/>
              </a:solidFill>
              <a:latin typeface="Baskerville Old Face" pitchFamily="18" charset="0"/>
            </a:endParaRPr>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19200" y="457200"/>
            <a:ext cx="7772400" cy="838200"/>
          </a:xfrm>
        </p:spPr>
        <p:txBody>
          <a:bodyPr>
            <a:normAutofit fontScale="90000"/>
          </a:bodyPr>
          <a:lstStyle/>
          <a:p>
            <a:pPr algn="ctr"/>
            <a:r>
              <a:rPr lang="en-US" dirty="0" smtClean="0"/>
              <a:t>The goal is ‘solution’ of some kind</a:t>
            </a:r>
            <a:endParaRPr lang="en-US" dirty="0"/>
          </a:p>
        </p:txBody>
      </p:sp>
      <p:pic>
        <p:nvPicPr>
          <p:cNvPr id="4" name="Content Placeholder 3" descr="images (9).jpg"/>
          <p:cNvPicPr>
            <a:picLocks noGrp="1" noChangeAspect="1"/>
          </p:cNvPicPr>
          <p:nvPr>
            <p:ph idx="1"/>
          </p:nvPr>
        </p:nvPicPr>
        <p:blipFill>
          <a:blip r:embed="rId2"/>
          <a:stretch>
            <a:fillRect/>
          </a:stretch>
        </p:blipFill>
        <p:spPr>
          <a:xfrm>
            <a:off x="990600" y="1600200"/>
            <a:ext cx="7772400" cy="4953000"/>
          </a:xfrm>
          <a:prstGeom prst="rect">
            <a:avLst/>
          </a:prstGeom>
          <a:ln>
            <a:noFill/>
          </a:ln>
          <a:effectLst>
            <a:reflection blurRad="12700" stA="30000" endPos="30000" dist="5000" dir="5400000" sy="-100000" algn="bl" rotWithShape="0"/>
          </a:effectLst>
          <a:scene3d>
            <a:camera prst="perspectiveContrastingLeftFacing">
              <a:rot lat="300000" lon="19800000" rev="0"/>
            </a:camera>
            <a:lightRig rig="threePt" dir="t">
              <a:rot lat="0" lon="0" rev="2700000"/>
            </a:lightRig>
          </a:scene3d>
          <a:sp3d>
            <a:bevelT w="63500" h="50800"/>
          </a:sp3d>
        </p:spPr>
      </p:pic>
      <p:sp>
        <p:nvSpPr>
          <p:cNvPr id="5" name="Slide Number Placeholder 4"/>
          <p:cNvSpPr>
            <a:spLocks noGrp="1"/>
          </p:cNvSpPr>
          <p:nvPr>
            <p:ph type="sldNum" sz="quarter" idx="12"/>
          </p:nvPr>
        </p:nvSpPr>
        <p:spPr/>
        <p:txBody>
          <a:bodyPr/>
          <a:lstStyle/>
          <a:p>
            <a:fld id="{BA7CBBD0-1F6D-4438-AC0F-CA86B82C4E02}" type="slidenum">
              <a:rPr lang="en-US" smtClean="0"/>
              <a:pPr/>
              <a:t>10</a:t>
            </a:fld>
            <a:endParaRPr lang="en-US"/>
          </a:p>
        </p:txBody>
      </p:sp>
      <p:sp>
        <p:nvSpPr>
          <p:cNvPr id="6" name="Footer Placeholder 5"/>
          <p:cNvSpPr>
            <a:spLocks noGrp="1"/>
          </p:cNvSpPr>
          <p:nvPr>
            <p:ph type="ftr" sz="quarter" idx="11"/>
          </p:nvPr>
        </p:nvSpPr>
        <p:spPr/>
        <p:txBody>
          <a:bodyPr/>
          <a:lstStyle/>
          <a:p>
            <a:r>
              <a:rPr lang="fr-FR" smtClean="0"/>
              <a:t>Prof.D.Ilangovan  HD Commerce  AU                                  23-04-2020</a:t>
            </a:r>
            <a:endParaRPr lang="en-US"/>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 relationship management is the aim</a:t>
            </a:r>
            <a:endParaRPr lang="en-US" dirty="0"/>
          </a:p>
        </p:txBody>
      </p:sp>
      <p:pic>
        <p:nvPicPr>
          <p:cNvPr id="4" name="Content Placeholder 3" descr="images (20).jpg"/>
          <p:cNvPicPr>
            <a:picLocks noGrp="1" noChangeAspect="1"/>
          </p:cNvPicPr>
          <p:nvPr>
            <p:ph idx="1"/>
          </p:nvPr>
        </p:nvPicPr>
        <p:blipFill>
          <a:blip r:embed="rId2"/>
          <a:stretch>
            <a:fillRect/>
          </a:stretch>
        </p:blipFill>
        <p:spPr>
          <a:xfrm>
            <a:off x="304800" y="1524000"/>
            <a:ext cx="8458200" cy="4876800"/>
          </a:xfrm>
          <a:prstGeom prst="rect">
            <a:avLst/>
          </a:prstGeom>
          <a:ln w="228600" cap="sq" cmpd="thickThin">
            <a:solidFill>
              <a:srgbClr val="000000"/>
            </a:solidFill>
            <a:prstDash val="solid"/>
            <a:miter lim="800000"/>
          </a:ln>
          <a:effectLst>
            <a:innerShdw blurRad="76200">
              <a:srgbClr val="000000"/>
            </a:innerShdw>
          </a:effectLst>
        </p:spPr>
      </p:pic>
      <p:sp>
        <p:nvSpPr>
          <p:cNvPr id="5" name="Slide Number Placeholder 4"/>
          <p:cNvSpPr>
            <a:spLocks noGrp="1"/>
          </p:cNvSpPr>
          <p:nvPr>
            <p:ph type="sldNum" sz="quarter" idx="12"/>
          </p:nvPr>
        </p:nvSpPr>
        <p:spPr/>
        <p:txBody>
          <a:bodyPr/>
          <a:lstStyle/>
          <a:p>
            <a:fld id="{BA7CBBD0-1F6D-4438-AC0F-CA86B82C4E02}" type="slidenum">
              <a:rPr lang="en-US" smtClean="0"/>
              <a:pPr/>
              <a:t>11</a:t>
            </a:fld>
            <a:endParaRPr lang="en-US"/>
          </a:p>
        </p:txBody>
      </p:sp>
      <p:sp>
        <p:nvSpPr>
          <p:cNvPr id="6" name="Footer Placeholder 5"/>
          <p:cNvSpPr>
            <a:spLocks noGrp="1"/>
          </p:cNvSpPr>
          <p:nvPr>
            <p:ph type="ftr" sz="quarter" idx="11"/>
          </p:nvPr>
        </p:nvSpPr>
        <p:spPr/>
        <p:txBody>
          <a:bodyPr/>
          <a:lstStyle/>
          <a:p>
            <a:r>
              <a:rPr lang="fr-FR" smtClean="0"/>
              <a:t>Prof.D.Ilangovan  HD Commerce  AU                                  23-04-2020</a:t>
            </a:r>
            <a:endParaRPr lang="en-US"/>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457200"/>
            <a:ext cx="9144000" cy="838200"/>
          </a:xfrm>
        </p:spPr>
        <p:txBody>
          <a:bodyPr>
            <a:normAutofit fontScale="90000"/>
          </a:bodyPr>
          <a:lstStyle/>
          <a:p>
            <a:pPr algn="ctr"/>
            <a:r>
              <a:rPr lang="en-US" dirty="0" smtClean="0"/>
              <a:t>How do you construct your personality ?</a:t>
            </a:r>
            <a:endParaRPr lang="en-US" dirty="0"/>
          </a:p>
        </p:txBody>
      </p:sp>
      <p:pic>
        <p:nvPicPr>
          <p:cNvPr id="4" name="Content Placeholder 3" descr="images (19).jpg"/>
          <p:cNvPicPr>
            <a:picLocks noGrp="1" noChangeAspect="1"/>
          </p:cNvPicPr>
          <p:nvPr>
            <p:ph idx="1"/>
          </p:nvPr>
        </p:nvPicPr>
        <p:blipFill>
          <a:blip r:embed="rId2"/>
          <a:stretch>
            <a:fillRect/>
          </a:stretch>
        </p:blipFill>
        <p:spPr>
          <a:xfrm>
            <a:off x="381000" y="1143000"/>
            <a:ext cx="8305800" cy="5257800"/>
          </a:xfrm>
          <a:prstGeom prst="ellipse">
            <a:avLst/>
          </a:prstGeom>
          <a:ln>
            <a:noFill/>
          </a:ln>
          <a:effectLst>
            <a:softEdge rad="112500"/>
          </a:effectLst>
        </p:spPr>
      </p:pic>
      <p:sp>
        <p:nvSpPr>
          <p:cNvPr id="5" name="Slide Number Placeholder 4"/>
          <p:cNvSpPr>
            <a:spLocks noGrp="1"/>
          </p:cNvSpPr>
          <p:nvPr>
            <p:ph type="sldNum" sz="quarter" idx="12"/>
          </p:nvPr>
        </p:nvSpPr>
        <p:spPr/>
        <p:txBody>
          <a:bodyPr/>
          <a:lstStyle/>
          <a:p>
            <a:fld id="{BA7CBBD0-1F6D-4438-AC0F-CA86B82C4E02}" type="slidenum">
              <a:rPr lang="en-US" smtClean="0"/>
              <a:pPr/>
              <a:t>12</a:t>
            </a:fld>
            <a:endParaRPr lang="en-US"/>
          </a:p>
        </p:txBody>
      </p:sp>
      <p:sp>
        <p:nvSpPr>
          <p:cNvPr id="6" name="Footer Placeholder 5"/>
          <p:cNvSpPr>
            <a:spLocks noGrp="1"/>
          </p:cNvSpPr>
          <p:nvPr>
            <p:ph type="ftr" sz="quarter" idx="11"/>
          </p:nvPr>
        </p:nvSpPr>
        <p:spPr/>
        <p:txBody>
          <a:bodyPr/>
          <a:lstStyle/>
          <a:p>
            <a:r>
              <a:rPr lang="fr-FR" smtClean="0"/>
              <a:t>Prof.D.Ilangovan  HD Commerce  AU                                  23-04-2020</a:t>
            </a:r>
            <a:endParaRPr lang="en-US"/>
          </a:p>
        </p:txBody>
      </p:sp>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descr="images (24).jpg"/>
          <p:cNvPicPr>
            <a:picLocks noGrp="1" noChangeAspect="1"/>
          </p:cNvPicPr>
          <p:nvPr>
            <p:ph idx="1"/>
          </p:nvPr>
        </p:nvPicPr>
        <p:blipFill>
          <a:blip r:embed="rId2"/>
          <a:stretch>
            <a:fillRect/>
          </a:stretch>
        </p:blipFill>
        <p:spPr>
          <a:xfrm>
            <a:off x="304800" y="228601"/>
            <a:ext cx="8686800" cy="4876799"/>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
        <p:nvSpPr>
          <p:cNvPr id="5" name="Slide Number Placeholder 4"/>
          <p:cNvSpPr>
            <a:spLocks noGrp="1"/>
          </p:cNvSpPr>
          <p:nvPr>
            <p:ph type="sldNum" sz="quarter" idx="12"/>
          </p:nvPr>
        </p:nvSpPr>
        <p:spPr/>
        <p:txBody>
          <a:bodyPr/>
          <a:lstStyle/>
          <a:p>
            <a:fld id="{BA7CBBD0-1F6D-4438-AC0F-CA86B82C4E02}" type="slidenum">
              <a:rPr lang="en-US" smtClean="0"/>
              <a:pPr/>
              <a:t>13</a:t>
            </a:fld>
            <a:endParaRPr lang="en-US"/>
          </a:p>
        </p:txBody>
      </p:sp>
      <p:sp>
        <p:nvSpPr>
          <p:cNvPr id="6" name="Footer Placeholder 5"/>
          <p:cNvSpPr>
            <a:spLocks noGrp="1"/>
          </p:cNvSpPr>
          <p:nvPr>
            <p:ph type="ftr" sz="quarter" idx="11"/>
          </p:nvPr>
        </p:nvSpPr>
        <p:spPr/>
        <p:txBody>
          <a:bodyPr/>
          <a:lstStyle/>
          <a:p>
            <a:r>
              <a:rPr lang="fr-FR" smtClean="0"/>
              <a:t>Prof.D.Ilangovan  HD Commerce  AU                                  23-04-2020</a:t>
            </a:r>
            <a:endParaRPr lang="en-US"/>
          </a:p>
        </p:txBody>
      </p:sp>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descr="images (25).jpg"/>
          <p:cNvPicPr>
            <a:picLocks noGrp="1" noChangeAspect="1"/>
          </p:cNvPicPr>
          <p:nvPr>
            <p:ph idx="1"/>
          </p:nvPr>
        </p:nvPicPr>
        <p:blipFill>
          <a:blip r:embed="rId2"/>
          <a:stretch>
            <a:fillRect/>
          </a:stretch>
        </p:blipFill>
        <p:spPr>
          <a:xfrm>
            <a:off x="457200" y="609599"/>
            <a:ext cx="8305800" cy="5895659"/>
          </a:xfrm>
          <a:prstGeom prst="rect">
            <a:avLst/>
          </a:prstGeom>
          <a:ln w="88900" cap="sq" cmpd="thickThin">
            <a:solidFill>
              <a:srgbClr val="000000"/>
            </a:solidFill>
            <a:prstDash val="solid"/>
            <a:miter lim="800000"/>
          </a:ln>
          <a:effectLst>
            <a:innerShdw blurRad="76200">
              <a:srgbClr val="000000"/>
            </a:innerShdw>
          </a:effectLst>
        </p:spPr>
      </p:pic>
      <p:sp>
        <p:nvSpPr>
          <p:cNvPr id="5" name="Slide Number Placeholder 4"/>
          <p:cNvSpPr>
            <a:spLocks noGrp="1"/>
          </p:cNvSpPr>
          <p:nvPr>
            <p:ph type="sldNum" sz="quarter" idx="12"/>
          </p:nvPr>
        </p:nvSpPr>
        <p:spPr/>
        <p:txBody>
          <a:bodyPr/>
          <a:lstStyle/>
          <a:p>
            <a:fld id="{BA7CBBD0-1F6D-4438-AC0F-CA86B82C4E02}" type="slidenum">
              <a:rPr lang="en-US" smtClean="0"/>
              <a:pPr/>
              <a:t>14</a:t>
            </a:fld>
            <a:endParaRPr lang="en-US"/>
          </a:p>
        </p:txBody>
      </p:sp>
      <p:sp>
        <p:nvSpPr>
          <p:cNvPr id="6" name="Footer Placeholder 5"/>
          <p:cNvSpPr>
            <a:spLocks noGrp="1"/>
          </p:cNvSpPr>
          <p:nvPr>
            <p:ph type="ftr" sz="quarter" idx="11"/>
          </p:nvPr>
        </p:nvSpPr>
        <p:spPr/>
        <p:txBody>
          <a:bodyPr/>
          <a:lstStyle/>
          <a:p>
            <a:r>
              <a:rPr lang="fr-FR" smtClean="0"/>
              <a:t>Prof.D.Ilangovan  HD Commerce  AU                                  23-04-2020</a:t>
            </a:r>
            <a:endParaRPr lang="en-US"/>
          </a:p>
        </p:txBody>
      </p:sp>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457200"/>
            <a:ext cx="8991600" cy="838200"/>
          </a:xfrm>
        </p:spPr>
        <p:txBody>
          <a:bodyPr>
            <a:normAutofit/>
          </a:bodyPr>
          <a:lstStyle/>
          <a:p>
            <a:pPr algn="ctr"/>
            <a:r>
              <a:rPr lang="en-US" dirty="0" smtClean="0"/>
              <a:t>The skills required for successful E I</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solidFill>
                  <a:srgbClr val="7030A0"/>
                </a:solidFill>
              </a:rPr>
              <a:t>Emotional intelligence (EQ) consists of five key skills, each building on the last</a:t>
            </a:r>
            <a:r>
              <a:rPr lang="en-US" dirty="0" smtClean="0"/>
              <a:t>:</a:t>
            </a:r>
          </a:p>
          <a:p>
            <a:pPr lvl="0"/>
            <a:r>
              <a:rPr lang="en-US" dirty="0" smtClean="0"/>
              <a:t>The ability to quickly reduce stress</a:t>
            </a:r>
          </a:p>
          <a:p>
            <a:pPr lvl="0"/>
            <a:r>
              <a:rPr lang="en-US" dirty="0" smtClean="0">
                <a:solidFill>
                  <a:srgbClr val="FF00FF"/>
                </a:solidFill>
              </a:rPr>
              <a:t>The ability to recognize and manage your emotions</a:t>
            </a:r>
          </a:p>
          <a:p>
            <a:pPr lvl="0"/>
            <a:r>
              <a:rPr lang="en-US" dirty="0" smtClean="0">
                <a:solidFill>
                  <a:srgbClr val="0000FF"/>
                </a:solidFill>
              </a:rPr>
              <a:t>The ability to connect with others using nonverbal communication</a:t>
            </a:r>
          </a:p>
          <a:p>
            <a:pPr lvl="0"/>
            <a:r>
              <a:rPr lang="en-US" dirty="0" smtClean="0">
                <a:solidFill>
                  <a:srgbClr val="C00000"/>
                </a:solidFill>
              </a:rPr>
              <a:t>The ability to use humor and play to deal with challenges</a:t>
            </a:r>
          </a:p>
          <a:p>
            <a:pPr lvl="0"/>
            <a:r>
              <a:rPr lang="en-US" dirty="0" smtClean="0">
                <a:solidFill>
                  <a:srgbClr val="00B050"/>
                </a:solidFill>
              </a:rPr>
              <a:t>The ability to resolve conflicts positively and with confidence</a:t>
            </a:r>
          </a:p>
          <a:p>
            <a:endParaRPr lang="en-US" dirty="0"/>
          </a:p>
        </p:txBody>
      </p:sp>
      <p:sp>
        <p:nvSpPr>
          <p:cNvPr id="4" name="Slide Number Placeholder 3"/>
          <p:cNvSpPr>
            <a:spLocks noGrp="1"/>
          </p:cNvSpPr>
          <p:nvPr>
            <p:ph type="sldNum" sz="quarter" idx="12"/>
          </p:nvPr>
        </p:nvSpPr>
        <p:spPr/>
        <p:txBody>
          <a:bodyPr/>
          <a:lstStyle/>
          <a:p>
            <a:fld id="{BA7CBBD0-1F6D-4438-AC0F-CA86B82C4E02}" type="slidenum">
              <a:rPr lang="en-US" smtClean="0"/>
              <a:pPr/>
              <a:t>15</a:t>
            </a:fld>
            <a:endParaRPr lang="en-US"/>
          </a:p>
        </p:txBody>
      </p:sp>
      <p:sp>
        <p:nvSpPr>
          <p:cNvPr id="5" name="Footer Placeholder 4"/>
          <p:cNvSpPr>
            <a:spLocks noGrp="1"/>
          </p:cNvSpPr>
          <p:nvPr>
            <p:ph type="ftr" sz="quarter" idx="11"/>
          </p:nvPr>
        </p:nvSpPr>
        <p:spPr/>
        <p:txBody>
          <a:bodyPr/>
          <a:lstStyle/>
          <a:p>
            <a:r>
              <a:rPr lang="fr-FR" smtClean="0"/>
              <a:t>Prof.D.Ilangovan  HD Commerce  AU                                  23-04-2020</a:t>
            </a:r>
            <a:endParaRPr lang="en-US"/>
          </a:p>
        </p:txBody>
      </p:sp>
    </p:spTree>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Stress busting</a:t>
            </a:r>
            <a:endParaRPr lang="en-US" dirty="0"/>
          </a:p>
        </p:txBody>
      </p:sp>
      <p:sp>
        <p:nvSpPr>
          <p:cNvPr id="3" name="Content Placeholder 2"/>
          <p:cNvSpPr>
            <a:spLocks noGrp="1"/>
          </p:cNvSpPr>
          <p:nvPr>
            <p:ph idx="1"/>
          </p:nvPr>
        </p:nvSpPr>
        <p:spPr>
          <a:xfrm>
            <a:off x="304800" y="1554162"/>
            <a:ext cx="8686800" cy="5303838"/>
          </a:xfrm>
        </p:spPr>
        <p:txBody>
          <a:bodyPr>
            <a:normAutofit fontScale="62500" lnSpcReduction="20000"/>
          </a:bodyPr>
          <a:lstStyle/>
          <a:p>
            <a:pPr lvl="0"/>
            <a:r>
              <a:rPr lang="en-US" b="1" dirty="0" smtClean="0">
                <a:solidFill>
                  <a:srgbClr val="0000FF"/>
                </a:solidFill>
              </a:rPr>
              <a:t>Realize when you’re stressed</a:t>
            </a:r>
            <a:r>
              <a:rPr lang="en-US" dirty="0" smtClean="0">
                <a:solidFill>
                  <a:srgbClr val="0000FF"/>
                </a:solidFill>
              </a:rPr>
              <a:t> – The first step to reducing stress is recognizing what stress feels like. How does your body feel when you’re stressed? Are your muscles or stomach tight or sore? Are your hands clenched? Is your breath shallow? Being aware of your physical response to stress will help regulate tension when it occurs.</a:t>
            </a:r>
          </a:p>
          <a:p>
            <a:pPr lvl="0"/>
            <a:r>
              <a:rPr lang="en-US" b="1" dirty="0" smtClean="0">
                <a:solidFill>
                  <a:srgbClr val="00B050"/>
                </a:solidFill>
              </a:rPr>
              <a:t>Identify your stress response</a:t>
            </a:r>
            <a:r>
              <a:rPr lang="en-US" dirty="0" smtClean="0">
                <a:solidFill>
                  <a:srgbClr val="00B050"/>
                </a:solidFill>
              </a:rPr>
              <a:t> – Everyone reacts differently to stress. If you tend to become angry or agitated under stress, you will respond best to stress-relieving activities that quiet you down. If you tend to become depressed or withdrawn, you will respond best to stress-relieving activities that are stimulating. If you tend to freeze—speeding up in some ways while slowing down in others—you need stress-relieving activities that provide both comfort and stimulation.</a:t>
            </a:r>
          </a:p>
          <a:p>
            <a:pPr lvl="0"/>
            <a:r>
              <a:rPr lang="en-US" b="1" dirty="0" smtClean="0">
                <a:solidFill>
                  <a:srgbClr val="C00000"/>
                </a:solidFill>
              </a:rPr>
              <a:t>Discover the stress-busting techniques that work for you</a:t>
            </a:r>
            <a:r>
              <a:rPr lang="en-US" dirty="0" smtClean="0">
                <a:solidFill>
                  <a:srgbClr val="C00000"/>
                </a:solidFill>
              </a:rPr>
              <a:t> – The best way to reduce stress quickly is by engaging one or more of your senses: sight, sound, smell, taste, and touch. Each person responds differently to sensory input, so you need to find things that are soothing and/or energizing to you. For example, if you’re a visual person you can relieve stress by surrounding yourself with uplifting images. If you respond more to sound, you may find a wind chime, a favorite piece of music, or the sound of a water fountain helps to quickly reduce your stress levels.</a:t>
            </a:r>
          </a:p>
          <a:p>
            <a:endParaRPr lang="en-US" dirty="0"/>
          </a:p>
        </p:txBody>
      </p:sp>
      <p:sp>
        <p:nvSpPr>
          <p:cNvPr id="4" name="Slide Number Placeholder 3"/>
          <p:cNvSpPr>
            <a:spLocks noGrp="1"/>
          </p:cNvSpPr>
          <p:nvPr>
            <p:ph type="sldNum" sz="quarter" idx="12"/>
          </p:nvPr>
        </p:nvSpPr>
        <p:spPr/>
        <p:txBody>
          <a:bodyPr/>
          <a:lstStyle/>
          <a:p>
            <a:fld id="{BA7CBBD0-1F6D-4438-AC0F-CA86B82C4E02}" type="slidenum">
              <a:rPr lang="en-US" smtClean="0"/>
              <a:pPr/>
              <a:t>16</a:t>
            </a:fld>
            <a:endParaRPr lang="en-US"/>
          </a:p>
        </p:txBody>
      </p:sp>
      <p:sp>
        <p:nvSpPr>
          <p:cNvPr id="5" name="Footer Placeholder 4"/>
          <p:cNvSpPr>
            <a:spLocks noGrp="1"/>
          </p:cNvSpPr>
          <p:nvPr>
            <p:ph type="ftr" sz="quarter" idx="11"/>
          </p:nvPr>
        </p:nvSpPr>
        <p:spPr/>
        <p:txBody>
          <a:bodyPr/>
          <a:lstStyle/>
          <a:p>
            <a:r>
              <a:rPr lang="fr-FR" smtClean="0"/>
              <a:t>Prof.D.Ilangovan  HD Commerce  AU                                  23-04-2020</a:t>
            </a:r>
            <a:endParaRPr lang="en-US"/>
          </a:p>
        </p:txBody>
      </p:sp>
    </p:spTree>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457200"/>
            <a:ext cx="8839200" cy="838200"/>
          </a:xfrm>
        </p:spPr>
        <p:txBody>
          <a:bodyPr>
            <a:normAutofit/>
          </a:bodyPr>
          <a:lstStyle/>
          <a:p>
            <a:pPr algn="ctr"/>
            <a:r>
              <a:rPr lang="en-US" dirty="0" smtClean="0"/>
              <a:t>Be aware of your emotions</a:t>
            </a:r>
            <a:endParaRPr lang="en-US" dirty="0"/>
          </a:p>
        </p:txBody>
      </p:sp>
      <p:sp>
        <p:nvSpPr>
          <p:cNvPr id="3" name="Content Placeholder 2"/>
          <p:cNvSpPr>
            <a:spLocks noGrp="1"/>
          </p:cNvSpPr>
          <p:nvPr>
            <p:ph idx="1"/>
          </p:nvPr>
        </p:nvSpPr>
        <p:spPr/>
        <p:txBody>
          <a:bodyPr>
            <a:normAutofit fontScale="77500" lnSpcReduction="20000"/>
          </a:bodyPr>
          <a:lstStyle/>
          <a:p>
            <a:pPr lvl="0"/>
            <a:r>
              <a:rPr lang="en-US" b="1" dirty="0" smtClean="0">
                <a:solidFill>
                  <a:srgbClr val="00B050"/>
                </a:solidFill>
              </a:rPr>
              <a:t>Do you experience feelings that flow,</a:t>
            </a:r>
            <a:r>
              <a:rPr lang="en-US" dirty="0" smtClean="0">
                <a:solidFill>
                  <a:srgbClr val="00B050"/>
                </a:solidFill>
              </a:rPr>
              <a:t> encountering one emotion after another as your experiences change from moment to moment?</a:t>
            </a:r>
          </a:p>
          <a:p>
            <a:pPr lvl="0"/>
            <a:r>
              <a:rPr lang="en-US" b="1" dirty="0" smtClean="0">
                <a:solidFill>
                  <a:srgbClr val="FF0000"/>
                </a:solidFill>
              </a:rPr>
              <a:t>Are your emotions accompanied by physical sensations that you experience </a:t>
            </a:r>
            <a:r>
              <a:rPr lang="en-US" dirty="0" smtClean="0">
                <a:solidFill>
                  <a:srgbClr val="FF0000"/>
                </a:solidFill>
              </a:rPr>
              <a:t>in places like your stomach or chest?</a:t>
            </a:r>
          </a:p>
          <a:p>
            <a:pPr lvl="0"/>
            <a:r>
              <a:rPr lang="en-US" b="1" dirty="0" smtClean="0">
                <a:solidFill>
                  <a:srgbClr val="0000FF"/>
                </a:solidFill>
              </a:rPr>
              <a:t>Do you experience discrete feelings and emotions,</a:t>
            </a:r>
            <a:r>
              <a:rPr lang="en-US" dirty="0" smtClean="0">
                <a:solidFill>
                  <a:srgbClr val="0000FF"/>
                </a:solidFill>
              </a:rPr>
              <a:t> such as anger, sadness, fear, joy, each of which is evident in subtle facial expressions?</a:t>
            </a:r>
          </a:p>
          <a:p>
            <a:pPr lvl="0"/>
            <a:r>
              <a:rPr lang="en-US" b="1" dirty="0" smtClean="0">
                <a:solidFill>
                  <a:srgbClr val="FF00FF"/>
                </a:solidFill>
              </a:rPr>
              <a:t>Can you experience intense feelings</a:t>
            </a:r>
            <a:r>
              <a:rPr lang="en-US" dirty="0" smtClean="0">
                <a:solidFill>
                  <a:srgbClr val="FF00FF"/>
                </a:solidFill>
              </a:rPr>
              <a:t> that are strong enough to capture both your attention and that of others?</a:t>
            </a:r>
          </a:p>
          <a:p>
            <a:pPr lvl="0"/>
            <a:r>
              <a:rPr lang="en-US" b="1" dirty="0" smtClean="0">
                <a:solidFill>
                  <a:srgbClr val="7030A0"/>
                </a:solidFill>
              </a:rPr>
              <a:t>Do you pay attention to your emotions? </a:t>
            </a:r>
            <a:r>
              <a:rPr lang="en-US" dirty="0" smtClean="0">
                <a:solidFill>
                  <a:srgbClr val="7030A0"/>
                </a:solidFill>
              </a:rPr>
              <a:t>Do they factor into your decision making?</a:t>
            </a:r>
          </a:p>
          <a:p>
            <a:endParaRPr lang="en-US" dirty="0"/>
          </a:p>
        </p:txBody>
      </p:sp>
      <p:sp>
        <p:nvSpPr>
          <p:cNvPr id="4" name="Slide Number Placeholder 3"/>
          <p:cNvSpPr>
            <a:spLocks noGrp="1"/>
          </p:cNvSpPr>
          <p:nvPr>
            <p:ph type="sldNum" sz="quarter" idx="12"/>
          </p:nvPr>
        </p:nvSpPr>
        <p:spPr/>
        <p:txBody>
          <a:bodyPr/>
          <a:lstStyle/>
          <a:p>
            <a:fld id="{BA7CBBD0-1F6D-4438-AC0F-CA86B82C4E02}" type="slidenum">
              <a:rPr lang="en-US" smtClean="0"/>
              <a:pPr/>
              <a:t>17</a:t>
            </a:fld>
            <a:endParaRPr lang="en-US"/>
          </a:p>
        </p:txBody>
      </p:sp>
      <p:sp>
        <p:nvSpPr>
          <p:cNvPr id="5" name="Footer Placeholder 4"/>
          <p:cNvSpPr>
            <a:spLocks noGrp="1"/>
          </p:cNvSpPr>
          <p:nvPr>
            <p:ph type="ftr" sz="quarter" idx="11"/>
          </p:nvPr>
        </p:nvSpPr>
        <p:spPr/>
        <p:txBody>
          <a:bodyPr/>
          <a:lstStyle/>
          <a:p>
            <a:r>
              <a:rPr lang="fr-FR" smtClean="0"/>
              <a:t>Prof.D.Ilangovan  HD Commerce  AU                                  23-04-2020</a:t>
            </a:r>
            <a:endParaRPr lang="en-US"/>
          </a:p>
        </p:txBody>
      </p:sp>
    </p:spTree>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Non-verbal communication</a:t>
            </a:r>
            <a:endParaRPr lang="en-US" dirty="0"/>
          </a:p>
        </p:txBody>
      </p:sp>
      <p:sp>
        <p:nvSpPr>
          <p:cNvPr id="3" name="Content Placeholder 2"/>
          <p:cNvSpPr>
            <a:spLocks noGrp="1"/>
          </p:cNvSpPr>
          <p:nvPr>
            <p:ph idx="1"/>
          </p:nvPr>
        </p:nvSpPr>
        <p:spPr/>
        <p:txBody>
          <a:bodyPr>
            <a:normAutofit fontScale="85000" lnSpcReduction="10000"/>
          </a:bodyPr>
          <a:lstStyle/>
          <a:p>
            <a:pPr lvl="0"/>
            <a:r>
              <a:rPr lang="en-US" b="1" dirty="0" smtClean="0">
                <a:solidFill>
                  <a:srgbClr val="00B050"/>
                </a:solidFill>
              </a:rPr>
              <a:t>Focus on the other person.</a:t>
            </a:r>
            <a:r>
              <a:rPr lang="en-US" dirty="0" smtClean="0">
                <a:solidFill>
                  <a:srgbClr val="00B050"/>
                </a:solidFill>
              </a:rPr>
              <a:t> If you are planning what you’re going to say next, daydreaming, or thinking about something else, you are almost certain to miss nonverbal cues and other subtleties in the conversation</a:t>
            </a:r>
            <a:r>
              <a:rPr lang="en-US" dirty="0" smtClean="0"/>
              <a:t>.</a:t>
            </a:r>
          </a:p>
          <a:p>
            <a:pPr lvl="0"/>
            <a:r>
              <a:rPr lang="en-US" b="1" dirty="0" smtClean="0">
                <a:solidFill>
                  <a:srgbClr val="FF0000"/>
                </a:solidFill>
              </a:rPr>
              <a:t>Make eye contact.</a:t>
            </a:r>
            <a:r>
              <a:rPr lang="en-US" dirty="0" smtClean="0">
                <a:solidFill>
                  <a:srgbClr val="FF0000"/>
                </a:solidFill>
              </a:rPr>
              <a:t> Eye contact can communicate interest, maintain the flow of a conversation, and help gauge the other person’s response</a:t>
            </a:r>
            <a:r>
              <a:rPr lang="en-US" dirty="0" smtClean="0"/>
              <a:t>.</a:t>
            </a:r>
          </a:p>
          <a:p>
            <a:r>
              <a:rPr lang="en-US" b="1" dirty="0" smtClean="0">
                <a:solidFill>
                  <a:srgbClr val="0000FF"/>
                </a:solidFill>
              </a:rPr>
              <a:t>Pay attention to nonverbal cues </a:t>
            </a:r>
            <a:r>
              <a:rPr lang="en-US" dirty="0" smtClean="0">
                <a:solidFill>
                  <a:srgbClr val="0000FF"/>
                </a:solidFill>
              </a:rPr>
              <a:t>you’re sending and receiving, such as facial expression, tone of voice, posture and gestures, touch, and the timing and pace of the conversation</a:t>
            </a:r>
            <a:endParaRPr lang="en-US" dirty="0">
              <a:solidFill>
                <a:srgbClr val="0000FF"/>
              </a:solidFill>
            </a:endParaRPr>
          </a:p>
        </p:txBody>
      </p:sp>
      <p:sp>
        <p:nvSpPr>
          <p:cNvPr id="4" name="Slide Number Placeholder 3"/>
          <p:cNvSpPr>
            <a:spLocks noGrp="1"/>
          </p:cNvSpPr>
          <p:nvPr>
            <p:ph type="sldNum" sz="quarter" idx="12"/>
          </p:nvPr>
        </p:nvSpPr>
        <p:spPr/>
        <p:txBody>
          <a:bodyPr/>
          <a:lstStyle/>
          <a:p>
            <a:fld id="{BA7CBBD0-1F6D-4438-AC0F-CA86B82C4E02}" type="slidenum">
              <a:rPr lang="en-US" smtClean="0"/>
              <a:pPr/>
              <a:t>18</a:t>
            </a:fld>
            <a:endParaRPr lang="en-US"/>
          </a:p>
        </p:txBody>
      </p:sp>
      <p:sp>
        <p:nvSpPr>
          <p:cNvPr id="5" name="Footer Placeholder 4"/>
          <p:cNvSpPr>
            <a:spLocks noGrp="1"/>
          </p:cNvSpPr>
          <p:nvPr>
            <p:ph type="ftr" sz="quarter" idx="11"/>
          </p:nvPr>
        </p:nvSpPr>
        <p:spPr/>
        <p:txBody>
          <a:bodyPr/>
          <a:lstStyle/>
          <a:p>
            <a:r>
              <a:rPr lang="fr-FR" smtClean="0"/>
              <a:t>Prof.D.Ilangovan  HD Commerce  AU                                  23-04-2020</a:t>
            </a:r>
            <a:endParaRPr lang="en-US"/>
          </a:p>
        </p:txBody>
      </p:sp>
    </p:spTree>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descr="images (22).jpg"/>
          <p:cNvPicPr>
            <a:picLocks noGrp="1" noChangeAspect="1"/>
          </p:cNvPicPr>
          <p:nvPr>
            <p:ph idx="1"/>
          </p:nvPr>
        </p:nvPicPr>
        <p:blipFill>
          <a:blip r:embed="rId2"/>
          <a:stretch>
            <a:fillRect/>
          </a:stretch>
        </p:blipFill>
        <p:spPr>
          <a:xfrm>
            <a:off x="304800" y="533400"/>
            <a:ext cx="8534400" cy="5943600"/>
          </a:xfrm>
          <a:prstGeom prst="rect">
            <a:avLst/>
          </a:prstGeom>
          <a:ln w="88900" cap="sq" cmpd="thickThin">
            <a:solidFill>
              <a:srgbClr val="000000"/>
            </a:solidFill>
            <a:prstDash val="solid"/>
            <a:miter lim="800000"/>
          </a:ln>
          <a:effectLst>
            <a:innerShdw blurRad="76200">
              <a:srgbClr val="000000"/>
            </a:innerShdw>
          </a:effectLst>
        </p:spPr>
      </p:pic>
      <p:sp>
        <p:nvSpPr>
          <p:cNvPr id="5" name="Slide Number Placeholder 4"/>
          <p:cNvSpPr>
            <a:spLocks noGrp="1"/>
          </p:cNvSpPr>
          <p:nvPr>
            <p:ph type="sldNum" sz="quarter" idx="12"/>
          </p:nvPr>
        </p:nvSpPr>
        <p:spPr/>
        <p:txBody>
          <a:bodyPr/>
          <a:lstStyle/>
          <a:p>
            <a:fld id="{BA7CBBD0-1F6D-4438-AC0F-CA86B82C4E02}" type="slidenum">
              <a:rPr lang="en-US" smtClean="0"/>
              <a:pPr/>
              <a:t>19</a:t>
            </a:fld>
            <a:endParaRPr lang="en-US"/>
          </a:p>
        </p:txBody>
      </p:sp>
      <p:sp>
        <p:nvSpPr>
          <p:cNvPr id="6" name="Footer Placeholder 5"/>
          <p:cNvSpPr>
            <a:spLocks noGrp="1"/>
          </p:cNvSpPr>
          <p:nvPr>
            <p:ph type="ftr" sz="quarter" idx="11"/>
          </p:nvPr>
        </p:nvSpPr>
        <p:spPr/>
        <p:txBody>
          <a:bodyPr/>
          <a:lstStyle/>
          <a:p>
            <a:r>
              <a:rPr lang="fr-FR" smtClean="0"/>
              <a:t>Prof.D.Ilangovan  HD Commerce  AU                                  23-04-2020</a:t>
            </a:r>
            <a:endParaRPr lang="en-US"/>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457200"/>
            <a:ext cx="8991600" cy="838200"/>
          </a:xfrm>
        </p:spPr>
        <p:txBody>
          <a:bodyPr>
            <a:normAutofit/>
          </a:bodyPr>
          <a:lstStyle/>
          <a:p>
            <a:pPr algn="ctr"/>
            <a:r>
              <a:rPr lang="en-US" dirty="0" smtClean="0"/>
              <a:t>Dimensions of emotional intelligence</a:t>
            </a:r>
            <a:endParaRPr lang="en-US" dirty="0"/>
          </a:p>
        </p:txBody>
      </p:sp>
      <p:pic>
        <p:nvPicPr>
          <p:cNvPr id="4" name="Content Placeholder 3" descr="images (11).jpg"/>
          <p:cNvPicPr>
            <a:picLocks noGrp="1" noChangeAspect="1"/>
          </p:cNvPicPr>
          <p:nvPr>
            <p:ph idx="1"/>
          </p:nvPr>
        </p:nvPicPr>
        <p:blipFill>
          <a:blip r:embed="rId2"/>
          <a:stretch>
            <a:fillRect/>
          </a:stretch>
        </p:blipFill>
        <p:spPr>
          <a:xfrm>
            <a:off x="381000" y="533400"/>
            <a:ext cx="8305800" cy="5486400"/>
          </a:xfrm>
          <a:prstGeom prst="roundRect">
            <a:avLst>
              <a:gd name="adj" fmla="val 16667"/>
            </a:avLst>
          </a:prstGeom>
          <a:ln>
            <a:noFill/>
          </a:ln>
          <a:effectLst>
            <a:outerShdw blurRad="152400" dist="12000" dir="900000" sy="98000" kx="110000" ky="200000" algn="tl" rotWithShape="0">
              <a:srgbClr val="000000">
                <a:alpha val="30000"/>
              </a:srgbClr>
            </a:outerShdw>
          </a:effectLst>
          <a:scene3d>
            <a:camera prst="perspectiveRelaxed">
              <a:rot lat="19800000" lon="1200000" rev="20820000"/>
            </a:camera>
            <a:lightRig rig="threePt" dir="t"/>
          </a:scene3d>
          <a:sp3d contourW="6350" prstMaterial="matte">
            <a:bevelT w="101600" h="101600"/>
            <a:contourClr>
              <a:srgbClr val="969696"/>
            </a:contourClr>
          </a:sp3d>
        </p:spPr>
      </p:pic>
      <p:sp>
        <p:nvSpPr>
          <p:cNvPr id="5" name="Slide Number Placeholder 4"/>
          <p:cNvSpPr>
            <a:spLocks noGrp="1"/>
          </p:cNvSpPr>
          <p:nvPr>
            <p:ph type="sldNum" sz="quarter" idx="12"/>
          </p:nvPr>
        </p:nvSpPr>
        <p:spPr/>
        <p:txBody>
          <a:bodyPr/>
          <a:lstStyle/>
          <a:p>
            <a:fld id="{BA7CBBD0-1F6D-4438-AC0F-CA86B82C4E02}" type="slidenum">
              <a:rPr lang="en-US" smtClean="0"/>
              <a:pPr/>
              <a:t>2</a:t>
            </a:fld>
            <a:endParaRPr lang="en-US"/>
          </a:p>
        </p:txBody>
      </p:sp>
      <p:sp>
        <p:nvSpPr>
          <p:cNvPr id="6" name="Footer Placeholder 5"/>
          <p:cNvSpPr>
            <a:spLocks noGrp="1"/>
          </p:cNvSpPr>
          <p:nvPr>
            <p:ph type="ftr" sz="quarter" idx="11"/>
          </p:nvPr>
        </p:nvSpPr>
        <p:spPr/>
        <p:txBody>
          <a:bodyPr/>
          <a:lstStyle/>
          <a:p>
            <a:r>
              <a:rPr lang="fr-FR" smtClean="0"/>
              <a:t>Prof.D.Ilangovan  HD Commerce  AU                                  23-04-2020</a:t>
            </a:r>
            <a:endParaRPr lang="en-US"/>
          </a:p>
        </p:txBody>
      </p:sp>
    </p:spTree>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descr="images (28).jpg"/>
          <p:cNvPicPr>
            <a:picLocks noGrp="1" noChangeAspect="1"/>
          </p:cNvPicPr>
          <p:nvPr>
            <p:ph idx="1"/>
          </p:nvPr>
        </p:nvPicPr>
        <p:blipFill>
          <a:blip r:embed="rId2"/>
          <a:stretch>
            <a:fillRect/>
          </a:stretch>
        </p:blipFill>
        <p:spPr>
          <a:xfrm>
            <a:off x="685800" y="609600"/>
            <a:ext cx="8077200" cy="5791200"/>
          </a:xfrm>
          <a:prstGeom prst="rect">
            <a:avLst/>
          </a:prstGeom>
          <a:ln w="88900" cap="sq" cmpd="thickThin">
            <a:solidFill>
              <a:srgbClr val="000000"/>
            </a:solidFill>
            <a:prstDash val="solid"/>
            <a:miter lim="800000"/>
          </a:ln>
          <a:effectLst>
            <a:innerShdw blurRad="76200">
              <a:srgbClr val="000000"/>
            </a:innerShdw>
          </a:effectLst>
        </p:spPr>
      </p:pic>
      <p:sp>
        <p:nvSpPr>
          <p:cNvPr id="5" name="Slide Number Placeholder 4"/>
          <p:cNvSpPr>
            <a:spLocks noGrp="1"/>
          </p:cNvSpPr>
          <p:nvPr>
            <p:ph type="sldNum" sz="quarter" idx="12"/>
          </p:nvPr>
        </p:nvSpPr>
        <p:spPr/>
        <p:txBody>
          <a:bodyPr/>
          <a:lstStyle/>
          <a:p>
            <a:fld id="{BA7CBBD0-1F6D-4438-AC0F-CA86B82C4E02}" type="slidenum">
              <a:rPr lang="en-US" smtClean="0"/>
              <a:pPr/>
              <a:t>20</a:t>
            </a:fld>
            <a:endParaRPr lang="en-US"/>
          </a:p>
        </p:txBody>
      </p:sp>
      <p:sp>
        <p:nvSpPr>
          <p:cNvPr id="6" name="Footer Placeholder 5"/>
          <p:cNvSpPr>
            <a:spLocks noGrp="1"/>
          </p:cNvSpPr>
          <p:nvPr>
            <p:ph type="ftr" sz="quarter" idx="11"/>
          </p:nvPr>
        </p:nvSpPr>
        <p:spPr/>
        <p:txBody>
          <a:bodyPr/>
          <a:lstStyle/>
          <a:p>
            <a:r>
              <a:rPr lang="fr-FR" smtClean="0"/>
              <a:t>Prof.D.Ilangovan  HD Commerce  AU                                  23-04-2020</a:t>
            </a:r>
            <a:endParaRPr lang="en-US"/>
          </a:p>
        </p:txBody>
      </p:sp>
    </p:spTree>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descr="images (26).jpg"/>
          <p:cNvPicPr>
            <a:picLocks noGrp="1" noChangeAspect="1"/>
          </p:cNvPicPr>
          <p:nvPr>
            <p:ph idx="1"/>
          </p:nvPr>
        </p:nvPicPr>
        <p:blipFill>
          <a:blip r:embed="rId2"/>
          <a:stretch>
            <a:fillRect/>
          </a:stretch>
        </p:blipFill>
        <p:spPr>
          <a:xfrm>
            <a:off x="762000" y="228600"/>
            <a:ext cx="7772400" cy="5257800"/>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sp>
        <p:nvSpPr>
          <p:cNvPr id="5" name="Slide Number Placeholder 4"/>
          <p:cNvSpPr>
            <a:spLocks noGrp="1"/>
          </p:cNvSpPr>
          <p:nvPr>
            <p:ph type="sldNum" sz="quarter" idx="12"/>
          </p:nvPr>
        </p:nvSpPr>
        <p:spPr/>
        <p:txBody>
          <a:bodyPr/>
          <a:lstStyle/>
          <a:p>
            <a:fld id="{BA7CBBD0-1F6D-4438-AC0F-CA86B82C4E02}" type="slidenum">
              <a:rPr lang="en-US" smtClean="0"/>
              <a:pPr/>
              <a:t>21</a:t>
            </a:fld>
            <a:endParaRPr lang="en-US"/>
          </a:p>
        </p:txBody>
      </p:sp>
      <p:sp>
        <p:nvSpPr>
          <p:cNvPr id="6" name="Footer Placeholder 5"/>
          <p:cNvSpPr>
            <a:spLocks noGrp="1"/>
          </p:cNvSpPr>
          <p:nvPr>
            <p:ph type="ftr" sz="quarter" idx="11"/>
          </p:nvPr>
        </p:nvSpPr>
        <p:spPr/>
        <p:txBody>
          <a:bodyPr/>
          <a:lstStyle/>
          <a:p>
            <a:r>
              <a:rPr lang="fr-FR" smtClean="0"/>
              <a:t>Prof.D.Ilangovan  HD Commerce  AU                                  23-04-2020</a:t>
            </a:r>
            <a:endParaRPr lang="en-US"/>
          </a:p>
        </p:txBody>
      </p:sp>
    </p:spTree>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descr="images (1).jpg"/>
          <p:cNvPicPr>
            <a:picLocks noGrp="1" noChangeAspect="1"/>
          </p:cNvPicPr>
          <p:nvPr>
            <p:ph idx="1"/>
          </p:nvPr>
        </p:nvPicPr>
        <p:blipFill>
          <a:blip r:embed="rId3"/>
          <a:stretch>
            <a:fillRect/>
          </a:stretch>
        </p:blipFill>
        <p:spPr>
          <a:xfrm>
            <a:off x="228600" y="457200"/>
            <a:ext cx="8686800" cy="6096000"/>
          </a:xfrm>
          <a:prstGeom prst="rect">
            <a:avLst/>
          </a:prstGeom>
          <a:ln w="88900" cap="sq" cmpd="thickThin">
            <a:solidFill>
              <a:srgbClr val="000000"/>
            </a:solidFill>
            <a:prstDash val="solid"/>
            <a:miter lim="800000"/>
          </a:ln>
          <a:effectLst>
            <a:innerShdw blurRad="76200">
              <a:srgbClr val="000000"/>
            </a:innerShdw>
          </a:effectLst>
        </p:spPr>
      </p:pic>
      <p:sp>
        <p:nvSpPr>
          <p:cNvPr id="5" name="Slide Number Placeholder 4"/>
          <p:cNvSpPr>
            <a:spLocks noGrp="1"/>
          </p:cNvSpPr>
          <p:nvPr>
            <p:ph type="sldNum" sz="quarter" idx="12"/>
          </p:nvPr>
        </p:nvSpPr>
        <p:spPr/>
        <p:txBody>
          <a:bodyPr/>
          <a:lstStyle/>
          <a:p>
            <a:fld id="{BA7CBBD0-1F6D-4438-AC0F-CA86B82C4E02}" type="slidenum">
              <a:rPr lang="en-US" smtClean="0"/>
              <a:pPr/>
              <a:t>22</a:t>
            </a:fld>
            <a:endParaRPr lang="en-US"/>
          </a:p>
        </p:txBody>
      </p:sp>
      <p:sp>
        <p:nvSpPr>
          <p:cNvPr id="6" name="Footer Placeholder 5"/>
          <p:cNvSpPr>
            <a:spLocks noGrp="1"/>
          </p:cNvSpPr>
          <p:nvPr>
            <p:ph type="ftr" sz="quarter" idx="11"/>
          </p:nvPr>
        </p:nvSpPr>
        <p:spPr/>
        <p:txBody>
          <a:bodyPr/>
          <a:lstStyle/>
          <a:p>
            <a:r>
              <a:rPr lang="fr-FR" smtClean="0"/>
              <a:t>Prof.D.Ilangovan  HD Commerce  AU                                  23-04-2020</a:t>
            </a:r>
            <a:endParaRPr lang="en-US"/>
          </a:p>
        </p:txBody>
      </p:sp>
    </p:spTree>
  </p:cSld>
  <p:clrMapOvr>
    <a:masterClrMapping/>
  </p:clrMapOv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457200"/>
            <a:ext cx="9144000" cy="838200"/>
          </a:xfrm>
        </p:spPr>
        <p:txBody>
          <a:bodyPr>
            <a:normAutofit fontScale="90000"/>
          </a:bodyPr>
          <a:lstStyle/>
          <a:p>
            <a:pPr algn="ctr"/>
            <a:r>
              <a:rPr lang="en-US" dirty="0" smtClean="0"/>
              <a:t>ultimate effect of emotional intelligence</a:t>
            </a:r>
            <a:endParaRPr lang="en-US" dirty="0"/>
          </a:p>
        </p:txBody>
      </p:sp>
      <p:sp>
        <p:nvSpPr>
          <p:cNvPr id="3" name="Content Placeholder 2"/>
          <p:cNvSpPr>
            <a:spLocks noGrp="1"/>
          </p:cNvSpPr>
          <p:nvPr>
            <p:ph idx="1"/>
          </p:nvPr>
        </p:nvSpPr>
        <p:spPr/>
        <p:txBody>
          <a:bodyPr>
            <a:normAutofit fontScale="55000" lnSpcReduction="20000"/>
          </a:bodyPr>
          <a:lstStyle/>
          <a:p>
            <a:pPr lvl="0"/>
            <a:r>
              <a:rPr lang="en-US" b="1" dirty="0" smtClean="0">
                <a:solidFill>
                  <a:srgbClr val="0000FF"/>
                </a:solidFill>
              </a:rPr>
              <a:t>Your performance at work.</a:t>
            </a:r>
            <a:r>
              <a:rPr lang="en-US" dirty="0" smtClean="0">
                <a:solidFill>
                  <a:srgbClr val="0000FF"/>
                </a:solidFill>
              </a:rPr>
              <a:t> Emotional intelligence can help you navigate the social complexities of the workplace, lead and motivate others, and excel in your career. In fact, when it comes to gauging job candidates, many companies now view emotional intelligence as being as important as technical ability and require EQ testing before hiring.</a:t>
            </a:r>
          </a:p>
          <a:p>
            <a:pPr lvl="0"/>
            <a:r>
              <a:rPr lang="en-US" b="1" dirty="0" smtClean="0">
                <a:solidFill>
                  <a:srgbClr val="FF0000"/>
                </a:solidFill>
              </a:rPr>
              <a:t>Your physical health.</a:t>
            </a:r>
            <a:r>
              <a:rPr lang="en-US" dirty="0" smtClean="0">
                <a:solidFill>
                  <a:srgbClr val="FF0000"/>
                </a:solidFill>
              </a:rPr>
              <a:t> If you’re unable to manage your stress levels, it can lead to serious health problems. Uncontrolled stress can raise blood pressure, suppress the immune system, increase the risk of heart attack and stroke, contribute to infertility, and speed up the aging process. The first step to improving emotional intelligence is to learn how to relieve stress</a:t>
            </a:r>
            <a:r>
              <a:rPr lang="en-US" dirty="0" smtClean="0"/>
              <a:t>.</a:t>
            </a:r>
          </a:p>
          <a:p>
            <a:pPr lvl="0"/>
            <a:r>
              <a:rPr lang="en-US" b="1" dirty="0" smtClean="0">
                <a:solidFill>
                  <a:srgbClr val="00B050"/>
                </a:solidFill>
              </a:rPr>
              <a:t>Your mental health.</a:t>
            </a:r>
            <a:r>
              <a:rPr lang="en-US" dirty="0" smtClean="0">
                <a:solidFill>
                  <a:srgbClr val="00B050"/>
                </a:solidFill>
              </a:rPr>
              <a:t> Uncontrolled stress can also impact your mental health, making you vulnerable to anxiety and depression. If you are unable to understand and manage your emotions, you’ll also be open to mood swings, while an inability to form strong relationships can leave you feeling lonely and isolated</a:t>
            </a:r>
            <a:r>
              <a:rPr lang="en-US" dirty="0" smtClean="0"/>
              <a:t>.</a:t>
            </a:r>
          </a:p>
          <a:p>
            <a:pPr lvl="0"/>
            <a:r>
              <a:rPr lang="en-US" b="1" dirty="0" smtClean="0">
                <a:solidFill>
                  <a:srgbClr val="7030A0"/>
                </a:solidFill>
              </a:rPr>
              <a:t>Your relationships.</a:t>
            </a:r>
            <a:r>
              <a:rPr lang="en-US" dirty="0" smtClean="0">
                <a:solidFill>
                  <a:srgbClr val="7030A0"/>
                </a:solidFill>
              </a:rPr>
              <a:t> By understanding your emotions and how to control them, you’re better able to express how you feel and understand how others are feeling. This allows you to communicate more effectively and forge stronger relationships, both at work and in your personal life.</a:t>
            </a:r>
          </a:p>
          <a:p>
            <a:endParaRPr lang="en-US" dirty="0"/>
          </a:p>
        </p:txBody>
      </p:sp>
      <p:sp>
        <p:nvSpPr>
          <p:cNvPr id="4" name="Slide Number Placeholder 3"/>
          <p:cNvSpPr>
            <a:spLocks noGrp="1"/>
          </p:cNvSpPr>
          <p:nvPr>
            <p:ph type="sldNum" sz="quarter" idx="12"/>
          </p:nvPr>
        </p:nvSpPr>
        <p:spPr/>
        <p:txBody>
          <a:bodyPr/>
          <a:lstStyle/>
          <a:p>
            <a:fld id="{BA7CBBD0-1F6D-4438-AC0F-CA86B82C4E02}" type="slidenum">
              <a:rPr lang="en-US" smtClean="0"/>
              <a:pPr/>
              <a:t>23</a:t>
            </a:fld>
            <a:endParaRPr lang="en-US"/>
          </a:p>
        </p:txBody>
      </p:sp>
      <p:sp>
        <p:nvSpPr>
          <p:cNvPr id="5" name="Footer Placeholder 4"/>
          <p:cNvSpPr>
            <a:spLocks noGrp="1"/>
          </p:cNvSpPr>
          <p:nvPr>
            <p:ph type="ftr" sz="quarter" idx="11"/>
          </p:nvPr>
        </p:nvSpPr>
        <p:spPr/>
        <p:txBody>
          <a:bodyPr/>
          <a:lstStyle/>
          <a:p>
            <a:r>
              <a:rPr lang="fr-FR" smtClean="0"/>
              <a:t>Prof.D.Ilangovan  HD Commerce  AU                                  23-04-2020</a:t>
            </a:r>
            <a:endParaRPr lang="en-US"/>
          </a:p>
        </p:txBody>
      </p:sp>
    </p:spTree>
  </p:cSld>
  <p:clrMapOvr>
    <a:masterClrMapping/>
  </p:clrMapOv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228600"/>
            <a:ext cx="8839200" cy="1447800"/>
          </a:xfrm>
        </p:spPr>
        <p:txBody>
          <a:bodyPr>
            <a:normAutofit/>
          </a:bodyPr>
          <a:lstStyle/>
          <a:p>
            <a:pPr algn="ctr"/>
            <a:r>
              <a:rPr lang="en-US" sz="2800" b="1" dirty="0" smtClean="0">
                <a:solidFill>
                  <a:srgbClr val="FF0000"/>
                </a:solidFill>
              </a:rPr>
              <a:t>THANK YOU </a:t>
            </a:r>
            <a:r>
              <a:rPr lang="en-US" sz="2800" b="1" dirty="0" err="1" smtClean="0">
                <a:solidFill>
                  <a:srgbClr val="FF0000"/>
                </a:solidFill>
              </a:rPr>
              <a:t>mr.GOLeMAN</a:t>
            </a:r>
            <a:r>
              <a:rPr lang="en-US" sz="2800" b="1" dirty="0" smtClean="0">
                <a:solidFill>
                  <a:srgbClr val="FF0000"/>
                </a:solidFill>
              </a:rPr>
              <a:t> FOR YOUR CONTRIBUTION</a:t>
            </a:r>
            <a:endParaRPr lang="en-US" sz="2800" b="1" dirty="0">
              <a:solidFill>
                <a:srgbClr val="FF0000"/>
              </a:solidFill>
            </a:endParaRPr>
          </a:p>
        </p:txBody>
      </p:sp>
      <p:pic>
        <p:nvPicPr>
          <p:cNvPr id="4" name="Content Placeholder 3" descr="Daniel Goleman.jpg"/>
          <p:cNvPicPr>
            <a:picLocks noGrp="1" noChangeAspect="1"/>
          </p:cNvPicPr>
          <p:nvPr>
            <p:ph idx="1"/>
          </p:nvPr>
        </p:nvPicPr>
        <p:blipFill>
          <a:blip r:embed="rId2"/>
          <a:stretch>
            <a:fillRect/>
          </a:stretch>
        </p:blipFill>
        <p:spPr>
          <a:xfrm>
            <a:off x="3962400" y="1676400"/>
            <a:ext cx="2438400" cy="3048000"/>
          </a:xfrm>
        </p:spPr>
      </p:pic>
      <p:sp>
        <p:nvSpPr>
          <p:cNvPr id="5" name="Slide Number Placeholder 4"/>
          <p:cNvSpPr>
            <a:spLocks noGrp="1"/>
          </p:cNvSpPr>
          <p:nvPr>
            <p:ph type="sldNum" sz="quarter" idx="12"/>
          </p:nvPr>
        </p:nvSpPr>
        <p:spPr/>
        <p:txBody>
          <a:bodyPr/>
          <a:lstStyle/>
          <a:p>
            <a:fld id="{BA7CBBD0-1F6D-4438-AC0F-CA86B82C4E02}" type="slidenum">
              <a:rPr lang="en-US" smtClean="0"/>
              <a:pPr/>
              <a:t>24</a:t>
            </a:fld>
            <a:endParaRPr lang="en-US"/>
          </a:p>
        </p:txBody>
      </p:sp>
      <p:sp>
        <p:nvSpPr>
          <p:cNvPr id="6" name="Footer Placeholder 5"/>
          <p:cNvSpPr>
            <a:spLocks noGrp="1"/>
          </p:cNvSpPr>
          <p:nvPr>
            <p:ph type="ftr" sz="quarter" idx="11"/>
          </p:nvPr>
        </p:nvSpPr>
        <p:spPr/>
        <p:txBody>
          <a:bodyPr/>
          <a:lstStyle/>
          <a:p>
            <a:r>
              <a:rPr lang="fr-FR" smtClean="0"/>
              <a:t>Prof.D.Ilangovan  HD Commerce  AU                                  23-04-2020</a:t>
            </a:r>
            <a:endParaRPr lang="en-US"/>
          </a:p>
        </p:txBody>
      </p:sp>
      <p:sp>
        <p:nvSpPr>
          <p:cNvPr id="7" name="TextBox 6"/>
          <p:cNvSpPr txBox="1"/>
          <p:nvPr/>
        </p:nvSpPr>
        <p:spPr>
          <a:xfrm>
            <a:off x="2590800" y="5791200"/>
            <a:ext cx="6248400" cy="1015663"/>
          </a:xfrm>
          <a:prstGeom prst="rect">
            <a:avLst/>
          </a:prstGeom>
          <a:noFill/>
        </p:spPr>
        <p:txBody>
          <a:bodyPr wrap="square"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en-US" sz="60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THANK  YOU  ALL</a:t>
            </a:r>
            <a:endParaRPr lang="en-US" sz="60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What is wisdom?</a:t>
            </a:r>
            <a:endParaRPr lang="en-US" dirty="0"/>
          </a:p>
        </p:txBody>
      </p:sp>
      <p:pic>
        <p:nvPicPr>
          <p:cNvPr id="4" name="Content Placeholder 3" descr="images (15).jpg"/>
          <p:cNvPicPr>
            <a:picLocks noGrp="1" noChangeAspect="1"/>
          </p:cNvPicPr>
          <p:nvPr>
            <p:ph idx="1"/>
          </p:nvPr>
        </p:nvPicPr>
        <p:blipFill>
          <a:blip r:embed="rId2"/>
          <a:stretch>
            <a:fillRect/>
          </a:stretch>
        </p:blipFill>
        <p:spPr>
          <a:xfrm>
            <a:off x="838200" y="533400"/>
            <a:ext cx="7467600" cy="5943600"/>
          </a:xfrm>
          <a:prstGeom prst="rect">
            <a:avLst/>
          </a:prstGeom>
          <a:solidFill>
            <a:srgbClr val="FFFFFF">
              <a:shade val="85000"/>
            </a:srgbClr>
          </a:solidFill>
          <a:ln w="101600" cap="sq">
            <a:solidFill>
              <a:srgbClr val="FDFDFD"/>
            </a:solidFill>
            <a:miter lim="800000"/>
          </a:ln>
          <a:effectLst>
            <a:outerShdw blurRad="57150" dist="37500" dir="7560000" sy="98000" kx="110000" ky="200000" algn="tl" rotWithShape="0">
              <a:srgbClr val="000000">
                <a:alpha val="20000"/>
              </a:srgbClr>
            </a:outerShdw>
          </a:effectLst>
          <a:scene3d>
            <a:camera prst="perspectiveRelaxed">
              <a:rot lat="18960000" lon="0" rev="0"/>
            </a:camera>
            <a:lightRig rig="twoPt" dir="t">
              <a:rot lat="0" lon="0" rev="7200000"/>
            </a:lightRig>
          </a:scene3d>
          <a:sp3d prstMaterial="matte">
            <a:bevelT w="22860" h="12700"/>
            <a:contourClr>
              <a:srgbClr val="FFFFFF"/>
            </a:contourClr>
          </a:sp3d>
        </p:spPr>
      </p:pic>
      <p:sp>
        <p:nvSpPr>
          <p:cNvPr id="5" name="Slide Number Placeholder 4"/>
          <p:cNvSpPr>
            <a:spLocks noGrp="1"/>
          </p:cNvSpPr>
          <p:nvPr>
            <p:ph type="sldNum" sz="quarter" idx="12"/>
          </p:nvPr>
        </p:nvSpPr>
        <p:spPr/>
        <p:txBody>
          <a:bodyPr/>
          <a:lstStyle/>
          <a:p>
            <a:fld id="{BA7CBBD0-1F6D-4438-AC0F-CA86B82C4E02}" type="slidenum">
              <a:rPr lang="en-US" smtClean="0"/>
              <a:pPr/>
              <a:t>3</a:t>
            </a:fld>
            <a:endParaRPr lang="en-US"/>
          </a:p>
        </p:txBody>
      </p:sp>
      <p:sp>
        <p:nvSpPr>
          <p:cNvPr id="6" name="Footer Placeholder 5"/>
          <p:cNvSpPr>
            <a:spLocks noGrp="1"/>
          </p:cNvSpPr>
          <p:nvPr>
            <p:ph type="ftr" sz="quarter" idx="11"/>
          </p:nvPr>
        </p:nvSpPr>
        <p:spPr/>
        <p:txBody>
          <a:bodyPr/>
          <a:lstStyle/>
          <a:p>
            <a:r>
              <a:rPr lang="fr-FR" smtClean="0"/>
              <a:t>Prof.D.Ilangovan  HD Commerce  AU                                  23-04-2020</a:t>
            </a:r>
            <a:endParaRPr lang="en-US"/>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smtClean="0"/>
              <a:t>The way to understand one’s own self</a:t>
            </a:r>
            <a:endParaRPr lang="en-US" dirty="0"/>
          </a:p>
        </p:txBody>
      </p:sp>
      <p:pic>
        <p:nvPicPr>
          <p:cNvPr id="4" name="Content Placeholder 3" descr="images (2).jpg"/>
          <p:cNvPicPr>
            <a:picLocks noGrp="1" noChangeAspect="1"/>
          </p:cNvPicPr>
          <p:nvPr>
            <p:ph idx="1"/>
          </p:nvPr>
        </p:nvPicPr>
        <p:blipFill>
          <a:blip r:embed="rId2"/>
          <a:stretch>
            <a:fillRect/>
          </a:stretch>
        </p:blipFill>
        <p:spPr>
          <a:xfrm>
            <a:off x="838200" y="1600200"/>
            <a:ext cx="7467600" cy="4876800"/>
          </a:xfrm>
          <a:prstGeom prst="rect">
            <a:avLst/>
          </a:prstGeom>
          <a:ln w="88900" cap="sq" cmpd="thickThin">
            <a:solidFill>
              <a:srgbClr val="000000"/>
            </a:solidFill>
            <a:prstDash val="solid"/>
            <a:miter lim="800000"/>
          </a:ln>
          <a:effectLst>
            <a:innerShdw blurRad="76200">
              <a:srgbClr val="000000"/>
            </a:innerShdw>
          </a:effectLst>
        </p:spPr>
      </p:pic>
      <p:sp>
        <p:nvSpPr>
          <p:cNvPr id="5" name="Slide Number Placeholder 4"/>
          <p:cNvSpPr>
            <a:spLocks noGrp="1"/>
          </p:cNvSpPr>
          <p:nvPr>
            <p:ph type="sldNum" sz="quarter" idx="12"/>
          </p:nvPr>
        </p:nvSpPr>
        <p:spPr/>
        <p:txBody>
          <a:bodyPr/>
          <a:lstStyle/>
          <a:p>
            <a:fld id="{BA7CBBD0-1F6D-4438-AC0F-CA86B82C4E02}" type="slidenum">
              <a:rPr lang="en-US" smtClean="0"/>
              <a:pPr/>
              <a:t>4</a:t>
            </a:fld>
            <a:endParaRPr lang="en-US"/>
          </a:p>
        </p:txBody>
      </p:sp>
      <p:sp>
        <p:nvSpPr>
          <p:cNvPr id="6" name="Footer Placeholder 5"/>
          <p:cNvSpPr>
            <a:spLocks noGrp="1"/>
          </p:cNvSpPr>
          <p:nvPr>
            <p:ph type="ftr" sz="quarter" idx="11"/>
          </p:nvPr>
        </p:nvSpPr>
        <p:spPr/>
        <p:txBody>
          <a:bodyPr/>
          <a:lstStyle/>
          <a:p>
            <a:r>
              <a:rPr lang="fr-FR" smtClean="0"/>
              <a:t>Prof.D.Ilangovan  HD Commerce  AU                                  23-04-2020</a:t>
            </a:r>
            <a:endParaRPr lang="en-US"/>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descr="images.jpg"/>
          <p:cNvPicPr>
            <a:picLocks noGrp="1" noChangeAspect="1"/>
          </p:cNvPicPr>
          <p:nvPr>
            <p:ph idx="1"/>
          </p:nvPr>
        </p:nvPicPr>
        <p:blipFill>
          <a:blip r:embed="rId2"/>
          <a:stretch>
            <a:fillRect/>
          </a:stretch>
        </p:blipFill>
        <p:spPr>
          <a:xfrm>
            <a:off x="304800" y="533400"/>
            <a:ext cx="8686800" cy="6019800"/>
          </a:xfrm>
          <a:prstGeom prst="roundRect">
            <a:avLst>
              <a:gd name="adj" fmla="val 4167"/>
            </a:avLst>
          </a:prstGeom>
          <a:solidFill>
            <a:srgbClr val="FFFFFF"/>
          </a:solidFill>
          <a:ln w="76200" cap="sq">
            <a:solidFill>
              <a:srgbClr val="EAEAEA"/>
            </a:solidFill>
            <a:miter lim="800000"/>
          </a:ln>
          <a:effectLst>
            <a:reflection blurRad="12700" stA="33000" endPos="28000" dist="5000" dir="5400000" sy="-100000" algn="bl" rotWithShape="0"/>
          </a:effectLst>
          <a:scene3d>
            <a:camera prst="orthographicFront"/>
            <a:lightRig rig="threePt" dir="t">
              <a:rot lat="0" lon="0" rev="2700000"/>
            </a:lightRig>
          </a:scene3d>
          <a:sp3d contourW="6350">
            <a:bevelT h="38100"/>
            <a:contourClr>
              <a:srgbClr val="C0C0C0"/>
            </a:contourClr>
          </a:sp3d>
        </p:spPr>
      </p:pic>
      <p:sp>
        <p:nvSpPr>
          <p:cNvPr id="5" name="Slide Number Placeholder 4"/>
          <p:cNvSpPr>
            <a:spLocks noGrp="1"/>
          </p:cNvSpPr>
          <p:nvPr>
            <p:ph type="sldNum" sz="quarter" idx="12"/>
          </p:nvPr>
        </p:nvSpPr>
        <p:spPr/>
        <p:txBody>
          <a:bodyPr/>
          <a:lstStyle/>
          <a:p>
            <a:fld id="{BA7CBBD0-1F6D-4438-AC0F-CA86B82C4E02}" type="slidenum">
              <a:rPr lang="en-US" smtClean="0"/>
              <a:pPr/>
              <a:t>5</a:t>
            </a:fld>
            <a:endParaRPr lang="en-US"/>
          </a:p>
        </p:txBody>
      </p:sp>
      <p:sp>
        <p:nvSpPr>
          <p:cNvPr id="6" name="Footer Placeholder 5"/>
          <p:cNvSpPr>
            <a:spLocks noGrp="1"/>
          </p:cNvSpPr>
          <p:nvPr>
            <p:ph type="ftr" sz="quarter" idx="11"/>
          </p:nvPr>
        </p:nvSpPr>
        <p:spPr/>
        <p:txBody>
          <a:bodyPr/>
          <a:lstStyle/>
          <a:p>
            <a:r>
              <a:rPr lang="fr-FR" smtClean="0"/>
              <a:t>Prof.D.Ilangovan  HD Commerce  AU                                  23-04-2020</a:t>
            </a:r>
            <a:endParaRPr lang="en-US"/>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What is your way ?</a:t>
            </a:r>
            <a:endParaRPr lang="en-US" dirty="0"/>
          </a:p>
        </p:txBody>
      </p:sp>
      <p:pic>
        <p:nvPicPr>
          <p:cNvPr id="4" name="Content Placeholder 3" descr="images (5).jpg"/>
          <p:cNvPicPr>
            <a:picLocks noGrp="1" noChangeAspect="1"/>
          </p:cNvPicPr>
          <p:nvPr>
            <p:ph idx="1"/>
          </p:nvPr>
        </p:nvPicPr>
        <p:blipFill>
          <a:blip r:embed="rId2"/>
          <a:stretch>
            <a:fillRect/>
          </a:stretch>
        </p:blipFill>
        <p:spPr>
          <a:xfrm>
            <a:off x="609600" y="1447800"/>
            <a:ext cx="7924800" cy="4876800"/>
          </a:xfrm>
          <a:prstGeom prst="rect">
            <a:avLst/>
          </a:prstGeom>
          <a:ln w="88900" cap="sq" cmpd="thickThin">
            <a:solidFill>
              <a:srgbClr val="000000"/>
            </a:solidFill>
            <a:prstDash val="solid"/>
            <a:miter lim="800000"/>
          </a:ln>
          <a:effectLst>
            <a:innerShdw blurRad="76200">
              <a:srgbClr val="000000"/>
            </a:innerShdw>
          </a:effectLst>
        </p:spPr>
      </p:pic>
      <p:sp>
        <p:nvSpPr>
          <p:cNvPr id="5" name="Slide Number Placeholder 4"/>
          <p:cNvSpPr>
            <a:spLocks noGrp="1"/>
          </p:cNvSpPr>
          <p:nvPr>
            <p:ph type="sldNum" sz="quarter" idx="12"/>
          </p:nvPr>
        </p:nvSpPr>
        <p:spPr/>
        <p:txBody>
          <a:bodyPr/>
          <a:lstStyle/>
          <a:p>
            <a:fld id="{BA7CBBD0-1F6D-4438-AC0F-CA86B82C4E02}" type="slidenum">
              <a:rPr lang="en-US" smtClean="0"/>
              <a:pPr/>
              <a:t>6</a:t>
            </a:fld>
            <a:endParaRPr lang="en-US"/>
          </a:p>
        </p:txBody>
      </p:sp>
      <p:sp>
        <p:nvSpPr>
          <p:cNvPr id="6" name="Footer Placeholder 5"/>
          <p:cNvSpPr>
            <a:spLocks noGrp="1"/>
          </p:cNvSpPr>
          <p:nvPr>
            <p:ph type="ftr" sz="quarter" idx="11"/>
          </p:nvPr>
        </p:nvSpPr>
        <p:spPr/>
        <p:txBody>
          <a:bodyPr/>
          <a:lstStyle/>
          <a:p>
            <a:r>
              <a:rPr lang="fr-FR" smtClean="0"/>
              <a:t>Prof.D.Ilangovan  HD Commerce  AU                                  23-04-2020</a:t>
            </a:r>
            <a:endParaRPr lang="en-US"/>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descr="images (32).jpg"/>
          <p:cNvPicPr>
            <a:picLocks noGrp="1" noChangeAspect="1"/>
          </p:cNvPicPr>
          <p:nvPr>
            <p:ph idx="1"/>
          </p:nvPr>
        </p:nvPicPr>
        <p:blipFill>
          <a:blip r:embed="rId2"/>
          <a:stretch>
            <a:fillRect/>
          </a:stretch>
        </p:blipFill>
        <p:spPr>
          <a:xfrm>
            <a:off x="685800" y="990600"/>
            <a:ext cx="7848600" cy="5410200"/>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
        <p:nvSpPr>
          <p:cNvPr id="5" name="Slide Number Placeholder 4"/>
          <p:cNvSpPr>
            <a:spLocks noGrp="1"/>
          </p:cNvSpPr>
          <p:nvPr>
            <p:ph type="sldNum" sz="quarter" idx="12"/>
          </p:nvPr>
        </p:nvSpPr>
        <p:spPr/>
        <p:txBody>
          <a:bodyPr/>
          <a:lstStyle/>
          <a:p>
            <a:fld id="{BA7CBBD0-1F6D-4438-AC0F-CA86B82C4E02}" type="slidenum">
              <a:rPr lang="en-US" smtClean="0"/>
              <a:pPr/>
              <a:t>7</a:t>
            </a:fld>
            <a:endParaRPr lang="en-US"/>
          </a:p>
        </p:txBody>
      </p:sp>
      <p:sp>
        <p:nvSpPr>
          <p:cNvPr id="6" name="Footer Placeholder 5"/>
          <p:cNvSpPr>
            <a:spLocks noGrp="1"/>
          </p:cNvSpPr>
          <p:nvPr>
            <p:ph type="ftr" sz="quarter" idx="11"/>
          </p:nvPr>
        </p:nvSpPr>
        <p:spPr/>
        <p:txBody>
          <a:bodyPr/>
          <a:lstStyle/>
          <a:p>
            <a:r>
              <a:rPr lang="fr-FR" smtClean="0"/>
              <a:t>Prof.D.Ilangovan  HD Commerce  AU                                  23-04-2020</a:t>
            </a:r>
            <a:endParaRPr lang="en-US"/>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457200"/>
            <a:ext cx="9144000" cy="838200"/>
          </a:xfrm>
        </p:spPr>
        <p:txBody>
          <a:bodyPr>
            <a:normAutofit/>
          </a:bodyPr>
          <a:lstStyle/>
          <a:p>
            <a:pPr algn="ctr"/>
            <a:r>
              <a:rPr lang="en-US" dirty="0" smtClean="0"/>
              <a:t>Emotions have direct bearing up on …..</a:t>
            </a:r>
            <a:endParaRPr lang="en-US" dirty="0"/>
          </a:p>
        </p:txBody>
      </p:sp>
      <p:pic>
        <p:nvPicPr>
          <p:cNvPr id="4" name="Content Placeholder 3" descr="images (6).jpg"/>
          <p:cNvPicPr>
            <a:picLocks noGrp="1" noChangeAspect="1"/>
          </p:cNvPicPr>
          <p:nvPr>
            <p:ph idx="1"/>
          </p:nvPr>
        </p:nvPicPr>
        <p:blipFill>
          <a:blip r:embed="rId2"/>
          <a:stretch>
            <a:fillRect/>
          </a:stretch>
        </p:blipFill>
        <p:spPr>
          <a:xfrm>
            <a:off x="4724400" y="1371600"/>
            <a:ext cx="4267200" cy="5257800"/>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sp>
        <p:nvSpPr>
          <p:cNvPr id="43009" name="Rectangle 1"/>
          <p:cNvSpPr>
            <a:spLocks noChangeArrowheads="1"/>
          </p:cNvSpPr>
          <p:nvPr/>
        </p:nvSpPr>
        <p:spPr bwMode="auto">
          <a:xfrm>
            <a:off x="381000" y="5029200"/>
            <a:ext cx="4800600" cy="89255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457200" algn="l"/>
              </a:tabLst>
            </a:pPr>
            <a:r>
              <a:rPr kumimoji="0" lang="en-US" sz="1300" b="0" i="0" u="none" strike="noStrike" cap="none" normalizeH="0" baseline="0" dirty="0" smtClean="0">
                <a:ln>
                  <a:noFill/>
                </a:ln>
                <a:solidFill>
                  <a:srgbClr val="000000"/>
                </a:solidFill>
                <a:effectLst/>
                <a:latin typeface="Tahoma" pitchFamily="34" charset="0"/>
                <a:ea typeface="Times New Roman" pitchFamily="18" charset="0"/>
                <a:cs typeface="Tahoma" pitchFamily="34" charset="0"/>
              </a:rPr>
              <a:t>EQ embraces two aspects of intelligence:</a:t>
            </a:r>
            <a:endParaRPr kumimoji="0" lang="en-US" sz="7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tab pos="457200" algn="l"/>
              </a:tabLst>
            </a:pPr>
            <a:r>
              <a:rPr kumimoji="0" lang="en-US" sz="1300" b="1" i="0" u="none" strike="noStrike" cap="none" normalizeH="0" baseline="0" dirty="0" smtClean="0">
                <a:ln>
                  <a:noFill/>
                </a:ln>
                <a:solidFill>
                  <a:srgbClr val="0000FF"/>
                </a:solidFill>
                <a:effectLst/>
                <a:latin typeface="Tahoma" pitchFamily="34" charset="0"/>
                <a:ea typeface="Times New Roman" pitchFamily="18" charset="0"/>
                <a:cs typeface="Tahoma" pitchFamily="34" charset="0"/>
              </a:rPr>
              <a:t>Understanding yourself, your goals, intentions, responses, </a:t>
            </a:r>
            <a:r>
              <a:rPr kumimoji="0" lang="en-US" sz="1300" b="1" i="0" u="none" strike="noStrike" cap="none" normalizeH="0" baseline="0" dirty="0" err="1" smtClean="0">
                <a:ln>
                  <a:noFill/>
                </a:ln>
                <a:solidFill>
                  <a:srgbClr val="0000FF"/>
                </a:solidFill>
                <a:effectLst/>
                <a:latin typeface="Tahoma" pitchFamily="34" charset="0"/>
                <a:ea typeface="Times New Roman" pitchFamily="18" charset="0"/>
                <a:cs typeface="Tahoma" pitchFamily="34" charset="0"/>
              </a:rPr>
              <a:t>behaviour</a:t>
            </a:r>
            <a:r>
              <a:rPr kumimoji="0" lang="en-US" sz="1300" b="1" i="0" u="none" strike="noStrike" cap="none" normalizeH="0" baseline="0" dirty="0" smtClean="0">
                <a:ln>
                  <a:noFill/>
                </a:ln>
                <a:solidFill>
                  <a:srgbClr val="0000FF"/>
                </a:solidFill>
                <a:effectLst/>
                <a:latin typeface="Tahoma" pitchFamily="34" charset="0"/>
                <a:ea typeface="Times New Roman" pitchFamily="18" charset="0"/>
                <a:cs typeface="Tahoma" pitchFamily="34" charset="0"/>
              </a:rPr>
              <a:t> and all.</a:t>
            </a:r>
            <a:endParaRPr kumimoji="0" lang="en-US" sz="700" b="0" i="0" u="none" strike="noStrike" cap="none" normalizeH="0" baseline="0" dirty="0" smtClean="0">
              <a:ln>
                <a:noFill/>
              </a:ln>
              <a:solidFill>
                <a:srgbClr val="0000FF"/>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tab pos="457200" algn="l"/>
              </a:tabLst>
            </a:pPr>
            <a:r>
              <a:rPr kumimoji="0" lang="en-US" sz="1300" b="1" i="0" u="none" strike="noStrike" cap="none" normalizeH="0" baseline="0" dirty="0" smtClean="0">
                <a:ln>
                  <a:noFill/>
                </a:ln>
                <a:solidFill>
                  <a:srgbClr val="FF0000"/>
                </a:solidFill>
                <a:effectLst/>
                <a:latin typeface="Tahoma" pitchFamily="34" charset="0"/>
                <a:ea typeface="Times New Roman" pitchFamily="18" charset="0"/>
                <a:cs typeface="Tahoma" pitchFamily="34" charset="0"/>
              </a:rPr>
              <a:t>Understanding others, and their feelings</a:t>
            </a:r>
            <a:r>
              <a:rPr kumimoji="0" lang="en-US" sz="1300" b="1" i="0" u="none" strike="noStrike" cap="none" normalizeH="0" baseline="0" dirty="0" smtClean="0">
                <a:ln>
                  <a:noFill/>
                </a:ln>
                <a:solidFill>
                  <a:srgbClr val="000000"/>
                </a:solidFill>
                <a:effectLst/>
                <a:latin typeface="Tahoma" pitchFamily="34" charset="0"/>
                <a:ea typeface="Times New Roman" pitchFamily="18" charset="0"/>
                <a:cs typeface="Tahoma" pitchFamily="34" charset="0"/>
              </a:rPr>
              <a:t>.</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5" name="Slide Number Placeholder 4"/>
          <p:cNvSpPr>
            <a:spLocks noGrp="1"/>
          </p:cNvSpPr>
          <p:nvPr>
            <p:ph type="sldNum" sz="quarter" idx="12"/>
          </p:nvPr>
        </p:nvSpPr>
        <p:spPr/>
        <p:txBody>
          <a:bodyPr/>
          <a:lstStyle/>
          <a:p>
            <a:fld id="{BA7CBBD0-1F6D-4438-AC0F-CA86B82C4E02}" type="slidenum">
              <a:rPr lang="en-US" smtClean="0"/>
              <a:pPr/>
              <a:t>8</a:t>
            </a:fld>
            <a:endParaRPr lang="en-US"/>
          </a:p>
        </p:txBody>
      </p:sp>
      <p:sp>
        <p:nvSpPr>
          <p:cNvPr id="6" name="Footer Placeholder 5"/>
          <p:cNvSpPr>
            <a:spLocks noGrp="1"/>
          </p:cNvSpPr>
          <p:nvPr>
            <p:ph type="ftr" sz="quarter" idx="11"/>
          </p:nvPr>
        </p:nvSpPr>
        <p:spPr/>
        <p:txBody>
          <a:bodyPr/>
          <a:lstStyle/>
          <a:p>
            <a:r>
              <a:rPr lang="fr-FR" smtClean="0"/>
              <a:t>Prof.D.Ilangovan  HD Commerce  AU                                  23-04-2020</a:t>
            </a:r>
            <a:endParaRPr lang="en-US"/>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You got it !!!</a:t>
            </a:r>
            <a:endParaRPr lang="en-US" dirty="0"/>
          </a:p>
        </p:txBody>
      </p:sp>
      <p:sp>
        <p:nvSpPr>
          <p:cNvPr id="3" name="Content Placeholder 2"/>
          <p:cNvSpPr>
            <a:spLocks noGrp="1"/>
          </p:cNvSpPr>
          <p:nvPr>
            <p:ph idx="1"/>
          </p:nvPr>
        </p:nvSpPr>
        <p:spPr>
          <a:xfrm>
            <a:off x="0" y="1143000"/>
            <a:ext cx="9144000" cy="5562600"/>
          </a:xfrm>
        </p:spPr>
        <p:txBody>
          <a:bodyPr>
            <a:normAutofit fontScale="85000" lnSpcReduction="10000"/>
          </a:bodyPr>
          <a:lstStyle/>
          <a:p>
            <a:r>
              <a:rPr lang="en-US" dirty="0" smtClean="0">
                <a:solidFill>
                  <a:srgbClr val="C00000"/>
                </a:solidFill>
              </a:rPr>
              <a:t>Emotional intelligence (EQ) is the ability to identify, use, understand, and manage emotions in positive ways to relieve stress, communicate effectively, empathize with others, overcome challenges, and defuse conflict</a:t>
            </a:r>
            <a:r>
              <a:rPr lang="en-US" dirty="0" smtClean="0"/>
              <a:t>. </a:t>
            </a:r>
          </a:p>
          <a:p>
            <a:r>
              <a:rPr lang="en-US" dirty="0" smtClean="0">
                <a:solidFill>
                  <a:srgbClr val="00B050"/>
                </a:solidFill>
              </a:rPr>
              <a:t>Emotional intelligence impacts many different aspects of your daily life, such as the way you behave and the way you interact with others</a:t>
            </a:r>
            <a:r>
              <a:rPr lang="en-US" dirty="0" smtClean="0"/>
              <a:t>.</a:t>
            </a:r>
          </a:p>
          <a:p>
            <a:r>
              <a:rPr lang="en-US" dirty="0" smtClean="0">
                <a:solidFill>
                  <a:srgbClr val="FF00FF"/>
                </a:solidFill>
              </a:rPr>
              <a:t>If you have high emotional intelligence you are able to recognize your own emotional state and the emotional states of others, and engage with people in a way that draws them to you. </a:t>
            </a:r>
          </a:p>
          <a:p>
            <a:r>
              <a:rPr lang="en-US" dirty="0" smtClean="0">
                <a:solidFill>
                  <a:srgbClr val="0000FF"/>
                </a:solidFill>
              </a:rPr>
              <a:t>You can use this understanding of emotions to relate better to other people, form healthier relationships, achieve greater success at work, and lead a more fulfilling life.</a:t>
            </a:r>
          </a:p>
          <a:p>
            <a:endParaRPr lang="en-US" dirty="0"/>
          </a:p>
        </p:txBody>
      </p:sp>
      <p:sp>
        <p:nvSpPr>
          <p:cNvPr id="4" name="Slide Number Placeholder 3"/>
          <p:cNvSpPr>
            <a:spLocks noGrp="1"/>
          </p:cNvSpPr>
          <p:nvPr>
            <p:ph type="sldNum" sz="quarter" idx="12"/>
          </p:nvPr>
        </p:nvSpPr>
        <p:spPr/>
        <p:txBody>
          <a:bodyPr/>
          <a:lstStyle/>
          <a:p>
            <a:fld id="{BA7CBBD0-1F6D-4438-AC0F-CA86B82C4E02}" type="slidenum">
              <a:rPr lang="en-US" smtClean="0"/>
              <a:pPr/>
              <a:t>9</a:t>
            </a:fld>
            <a:endParaRPr lang="en-US"/>
          </a:p>
        </p:txBody>
      </p:sp>
      <p:sp>
        <p:nvSpPr>
          <p:cNvPr id="5" name="Footer Placeholder 4"/>
          <p:cNvSpPr>
            <a:spLocks noGrp="1"/>
          </p:cNvSpPr>
          <p:nvPr>
            <p:ph type="ftr" sz="quarter" idx="11"/>
          </p:nvPr>
        </p:nvSpPr>
        <p:spPr/>
        <p:txBody>
          <a:bodyPr/>
          <a:lstStyle/>
          <a:p>
            <a:r>
              <a:rPr lang="fr-FR" smtClean="0"/>
              <a:t>Prof.D.Ilangovan  HD Commerce  AU                                  23-04-2020</a:t>
            </a:r>
            <a:endParaRPr lang="en-US"/>
          </a:p>
        </p:txBody>
      </p:sp>
    </p:spTree>
  </p:cSld>
  <p:clrMapOvr>
    <a:masterClrMapping/>
  </p:clrMapOvr>
  <p:transition/>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Trek">
  <a:themeElements>
    <a:clrScheme name="Trek">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Trek">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Trek">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13</TotalTime>
  <Words>467</Words>
  <Application>Microsoft Office PowerPoint</Application>
  <PresentationFormat>On-screen Show (4:3)</PresentationFormat>
  <Paragraphs>93</Paragraphs>
  <Slides>24</Slides>
  <Notes>1</Notes>
  <HiddenSlides>0</HiddenSlides>
  <MMClips>0</MMClips>
  <ScaleCrop>false</ScaleCrop>
  <HeadingPairs>
    <vt:vector size="4" baseType="variant">
      <vt:variant>
        <vt:lpstr>Theme</vt:lpstr>
      </vt:variant>
      <vt:variant>
        <vt:i4>1</vt:i4>
      </vt:variant>
      <vt:variant>
        <vt:lpstr>Slide Titles</vt:lpstr>
      </vt:variant>
      <vt:variant>
        <vt:i4>24</vt:i4>
      </vt:variant>
    </vt:vector>
  </HeadingPairs>
  <TitlesOfParts>
    <vt:vector size="25" baseType="lpstr">
      <vt:lpstr>Trek</vt:lpstr>
      <vt:lpstr>A Presentation By Prof. D. Ilangovan, Dept. Of Commerce Annamalai University, Annamalainagar – 608 002 Email: dil2691@yahoo.co.in Mob: 9443738926 Welcome All </vt:lpstr>
      <vt:lpstr>Dimensions of emotional intelligence</vt:lpstr>
      <vt:lpstr>What is wisdom?</vt:lpstr>
      <vt:lpstr>The way to understand one’s own self</vt:lpstr>
      <vt:lpstr>Slide 5</vt:lpstr>
      <vt:lpstr>What is your way ?</vt:lpstr>
      <vt:lpstr>Slide 7</vt:lpstr>
      <vt:lpstr>Emotions have direct bearing up on …..</vt:lpstr>
      <vt:lpstr>You got it !!!</vt:lpstr>
      <vt:lpstr>The goal is ‘solution’ of some kind</vt:lpstr>
      <vt:lpstr> relationship management is the aim</vt:lpstr>
      <vt:lpstr>How do you construct your personality ?</vt:lpstr>
      <vt:lpstr>Slide 13</vt:lpstr>
      <vt:lpstr>Slide 14</vt:lpstr>
      <vt:lpstr>The skills required for successful E I</vt:lpstr>
      <vt:lpstr>Stress busting</vt:lpstr>
      <vt:lpstr>Be aware of your emotions</vt:lpstr>
      <vt:lpstr>Non-verbal communication</vt:lpstr>
      <vt:lpstr>Slide 19</vt:lpstr>
      <vt:lpstr>Slide 20</vt:lpstr>
      <vt:lpstr>Slide 21</vt:lpstr>
      <vt:lpstr>Slide 22</vt:lpstr>
      <vt:lpstr>ultimate effect of emotional intelligence</vt:lpstr>
      <vt:lpstr>THANK YOU mr.GOLeMAN FOR YOUR CONTRIBUTION</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Ilangovan</dc:creator>
  <cp:lastModifiedBy>Ilangovan</cp:lastModifiedBy>
  <cp:revision>5</cp:revision>
  <dcterms:created xsi:type="dcterms:W3CDTF">2006-08-16T00:00:00Z</dcterms:created>
  <dcterms:modified xsi:type="dcterms:W3CDTF">2020-04-22T23:31:21Z</dcterms:modified>
</cp:coreProperties>
</file>